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5"/>
  </p:notesMasterIdLst>
  <p:handoutMasterIdLst>
    <p:handoutMasterId r:id="rId16"/>
  </p:handoutMasterIdLst>
  <p:sldIdLst>
    <p:sldId id="256" r:id="rId5"/>
    <p:sldId id="2439" r:id="rId6"/>
    <p:sldId id="2443" r:id="rId7"/>
    <p:sldId id="2446" r:id="rId8"/>
    <p:sldId id="260" r:id="rId9"/>
    <p:sldId id="2447" r:id="rId10"/>
    <p:sldId id="2449" r:id="rId11"/>
    <p:sldId id="2434" r:id="rId12"/>
    <p:sldId id="258" r:id="rId13"/>
    <p:sldId id="244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3342"/>
    <a:srgbClr val="C0F400"/>
    <a:srgbClr val="05EE55"/>
    <a:srgbClr val="038B30"/>
    <a:srgbClr val="05D74D"/>
    <a:srgbClr val="663300"/>
    <a:srgbClr val="04C0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79621" autoAdjust="0"/>
  </p:normalViewPr>
  <p:slideViewPr>
    <p:cSldViewPr snapToGrid="0">
      <p:cViewPr varScale="1">
        <p:scale>
          <a:sx n="40" d="100"/>
          <a:sy n="40" d="100"/>
        </p:scale>
        <p:origin x="816" y="54"/>
      </p:cViewPr>
      <p:guideLst/>
    </p:cSldViewPr>
  </p:slideViewPr>
  <p:notesTextViewPr>
    <p:cViewPr>
      <p:scale>
        <a:sx n="1" d="1"/>
        <a:sy n="1" d="1"/>
      </p:scale>
      <p:origin x="0" y="0"/>
    </p:cViewPr>
  </p:notesTextViewPr>
  <p:sorterViewPr>
    <p:cViewPr>
      <p:scale>
        <a:sx n="100" d="100"/>
        <a:sy n="100" d="100"/>
      </p:scale>
      <p:origin x="0" y="-557"/>
    </p:cViewPr>
  </p:sorterViewPr>
  <p:notesViewPr>
    <p:cSldViewPr snapToGrid="0">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254265FD-4E3F-4008-BF0D-92438DDF38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7411FABC-D2A4-4DDD-AE15-415703DDD3E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CB9CF0-A540-4793-A5F3-F4917CFDDCB6}" type="datetimeFigureOut">
              <a:rPr lang="en-US" smtClean="0"/>
              <a:t>6/1/2019</a:t>
            </a:fld>
            <a:endParaRPr lang="en-US" dirty="0"/>
          </a:p>
        </p:txBody>
      </p:sp>
      <p:sp>
        <p:nvSpPr>
          <p:cNvPr id="4" name="Footer Placeholder 3">
            <a:extLst>
              <a:ext uri="{FF2B5EF4-FFF2-40B4-BE49-F238E27FC236}">
                <a16:creationId xmlns:a16="http://schemas.microsoft.com/office/drawing/2014/main" xmlns="" id="{27EBBAB0-AE2E-4EA6-BE3D-A8C4DA4007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A31D462F-4914-49FC-A851-7FFFE9D6E86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422B72-BD1C-4F41-B10E-CA0BEB17901E}" type="slidenum">
              <a:rPr lang="en-US" smtClean="0"/>
              <a:t>‹#›</a:t>
            </a:fld>
            <a:endParaRPr lang="en-US" dirty="0"/>
          </a:p>
        </p:txBody>
      </p:sp>
    </p:spTree>
    <p:extLst>
      <p:ext uri="{BB962C8B-B14F-4D97-AF65-F5344CB8AC3E}">
        <p14:creationId xmlns:p14="http://schemas.microsoft.com/office/powerpoint/2010/main" val="3531907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03753-A5BE-4D79-AEA9-C0A65A6F8851}" type="datetimeFigureOut">
              <a:rPr lang="en-US" smtClean="0"/>
              <a:t>6/1/2019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3BE989-76B8-4F13-9267-01FDA45C437A}" type="slidenum">
              <a:rPr lang="en-US" smtClean="0"/>
              <a:t>‹#›</a:t>
            </a:fld>
            <a:endParaRPr lang="en-US" dirty="0"/>
          </a:p>
        </p:txBody>
      </p:sp>
    </p:spTree>
    <p:extLst>
      <p:ext uri="{BB962C8B-B14F-4D97-AF65-F5344CB8AC3E}">
        <p14:creationId xmlns:p14="http://schemas.microsoft.com/office/powerpoint/2010/main" val="3169730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3BE989-76B8-4F13-9267-01FDA45C437A}" type="slidenum">
              <a:rPr lang="en-US" smtClean="0"/>
              <a:t>3</a:t>
            </a:fld>
            <a:endParaRPr lang="en-US" dirty="0"/>
          </a:p>
        </p:txBody>
      </p:sp>
    </p:spTree>
    <p:extLst>
      <p:ext uri="{BB962C8B-B14F-4D97-AF65-F5344CB8AC3E}">
        <p14:creationId xmlns:p14="http://schemas.microsoft.com/office/powerpoint/2010/main" val="3579528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3BE989-76B8-4F13-9267-01FDA45C437A}" type="slidenum">
              <a:rPr lang="en-US" smtClean="0"/>
              <a:t>6</a:t>
            </a:fld>
            <a:endParaRPr lang="en-US" dirty="0"/>
          </a:p>
        </p:txBody>
      </p:sp>
    </p:spTree>
    <p:extLst>
      <p:ext uri="{BB962C8B-B14F-4D97-AF65-F5344CB8AC3E}">
        <p14:creationId xmlns:p14="http://schemas.microsoft.com/office/powerpoint/2010/main" val="1330814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Loss</a:t>
            </a:r>
          </a:p>
          <a:p>
            <a:r>
              <a:rPr lang="en-US" dirty="0"/>
              <a:t>It is an undesirable outcome in business operation. Organization who invest inefficiently or besieged by unplanned risk event will be penalized with loss and financial difficulties. Loss occur “when the total revenue from sales is less than the opportunity cost of the resources used to produce a good or service” (</a:t>
            </a:r>
            <a:r>
              <a:rPr lang="en-US" dirty="0" err="1"/>
              <a:t>Gwartney</a:t>
            </a:r>
            <a:r>
              <a:rPr lang="en-US" dirty="0"/>
              <a:t>, 2016, p.27)</a:t>
            </a:r>
          </a:p>
          <a:p>
            <a:r>
              <a:rPr lang="en-US" dirty="0"/>
              <a:t>Role of loss</a:t>
            </a:r>
          </a:p>
          <a:p>
            <a:r>
              <a:rPr lang="en-US" dirty="0"/>
              <a:t>Loss is seen overwhelmingly as negative in any circumstances. However, one of its potential benefit is the ability to direct business away “from wasteful activities that reduce resource value” (</a:t>
            </a:r>
            <a:r>
              <a:rPr lang="en-US" dirty="0" err="1"/>
              <a:t>Gwartney</a:t>
            </a:r>
            <a:r>
              <a:rPr lang="en-US" dirty="0"/>
              <a:t>, 2016, p.26). Businesses do not have to experience loss in order to curtail wasteful activities, the thought of it serves as a constant reminder of the consequence of mismanagement.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3BE989-76B8-4F13-9267-01FDA45C43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879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an important part of human nature to make decisions based on incentives. People ultimately make decisions based on what they believe will benefit them most. The basic postulate in economics is about hoe people choose, what motivates their actions, and how actions influence their personal welfare and that of others. </a:t>
            </a:r>
          </a:p>
          <a:p>
            <a:r>
              <a:rPr lang="en-US" dirty="0"/>
              <a:t>As an option becomes more costly, less is chosen. When an option becomes more attractive, more will choose it. Payoff and value derived from choices on the part o the consumer, changes in pricing (monetary value incentive determined by supply and demand) works coordinating the actions of buyers and sellers, just as changes in policy are driven by the choice of voters in selection of political candidates, as candidates select proposals that will help to drum up support for election to public office. </a:t>
            </a:r>
          </a:p>
          <a:p>
            <a:r>
              <a:rPr lang="en-US" dirty="0"/>
              <a:t>People act for a variety of reasons. Some out of self-interest, some for the good of society, however both self-centered and altruistic motivation will be influenced by changes in personal cost and benefits. Ultimately, changes in incentives influence everyone’s choices. </a:t>
            </a:r>
          </a:p>
          <a:p>
            <a:endParaRPr lang="en-US" dirty="0"/>
          </a:p>
        </p:txBody>
      </p:sp>
      <p:sp>
        <p:nvSpPr>
          <p:cNvPr id="4" name="Slide Number Placeholder 3"/>
          <p:cNvSpPr>
            <a:spLocks noGrp="1"/>
          </p:cNvSpPr>
          <p:nvPr>
            <p:ph type="sldNum" sz="quarter" idx="5"/>
          </p:nvPr>
        </p:nvSpPr>
        <p:spPr/>
        <p:txBody>
          <a:bodyPr/>
          <a:lstStyle/>
          <a:p>
            <a:fld id="{AA3BE989-76B8-4F13-9267-01FDA45C437A}" type="slidenum">
              <a:rPr lang="en-US" smtClean="0"/>
              <a:t>8</a:t>
            </a:fld>
            <a:endParaRPr lang="en-US" dirty="0"/>
          </a:p>
        </p:txBody>
      </p:sp>
    </p:spTree>
    <p:extLst>
      <p:ext uri="{BB962C8B-B14F-4D97-AF65-F5344CB8AC3E}">
        <p14:creationId xmlns:p14="http://schemas.microsoft.com/office/powerpoint/2010/main" val="2690511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12" name="Picture Placeholder 13">
            <a:extLst>
              <a:ext uri="{FF2B5EF4-FFF2-40B4-BE49-F238E27FC236}">
                <a16:creationId xmlns:a16="http://schemas.microsoft.com/office/drawing/2014/main" xmlns="" id="{9FB41AE7-07AD-43D7-9418-6D32BE5E3192}"/>
              </a:ext>
            </a:extLst>
          </p:cNvPr>
          <p:cNvSpPr>
            <a:spLocks noGrp="1"/>
          </p:cNvSpPr>
          <p:nvPr>
            <p:ph type="pic" sz="quarter" idx="15"/>
          </p:nvPr>
        </p:nvSpPr>
        <p:spPr>
          <a:xfrm>
            <a:off x="-71015" y="0"/>
            <a:ext cx="12263015" cy="6858000"/>
          </a:xfrm>
          <a:solidFill>
            <a:schemeClr val="bg1">
              <a:lumMod val="50000"/>
            </a:schemeClr>
          </a:solidFill>
        </p:spPr>
        <p:txBody>
          <a:bodyPr/>
          <a:lstStyle/>
          <a:p>
            <a:r>
              <a:rPr lang="en-US"/>
              <a:t>Click icon to add picture</a:t>
            </a:r>
            <a:endParaRPr lang="en-US" dirty="0"/>
          </a:p>
        </p:txBody>
      </p:sp>
      <p:grpSp>
        <p:nvGrpSpPr>
          <p:cNvPr id="14" name="Group 13">
            <a:extLst>
              <a:ext uri="{FF2B5EF4-FFF2-40B4-BE49-F238E27FC236}">
                <a16:creationId xmlns:a16="http://schemas.microsoft.com/office/drawing/2014/main" xmlns="" id="{846D6A0C-E2C3-43CB-83D0-B5F6221079CA}"/>
              </a:ext>
            </a:extLst>
          </p:cNvPr>
          <p:cNvGrpSpPr/>
          <p:nvPr userDrawn="1"/>
        </p:nvGrpSpPr>
        <p:grpSpPr>
          <a:xfrm flipH="1">
            <a:off x="2076202" y="1374276"/>
            <a:ext cx="7324426" cy="3883523"/>
            <a:chOff x="252031" y="-22763"/>
            <a:chExt cx="7324426" cy="7269964"/>
          </a:xfrm>
        </p:grpSpPr>
        <p:sp>
          <p:nvSpPr>
            <p:cNvPr id="15" name="Rectangle 14">
              <a:extLst>
                <a:ext uri="{FF2B5EF4-FFF2-40B4-BE49-F238E27FC236}">
                  <a16:creationId xmlns:a16="http://schemas.microsoft.com/office/drawing/2014/main" xmlns="" id="{F997D03F-0BE2-458F-92A2-4FE73B0FBF51}"/>
                </a:ext>
              </a:extLst>
            </p:cNvPr>
            <p:cNvSpPr/>
            <p:nvPr userDrawn="1"/>
          </p:nvSpPr>
          <p:spPr>
            <a:xfrm>
              <a:off x="500743" y="-22763"/>
              <a:ext cx="7075714" cy="5878284"/>
            </a:xfrm>
            <a:prstGeom prst="rect">
              <a:avLst/>
            </a:prstGeom>
            <a:noFill/>
            <a:ln w="127000">
              <a:solidFill>
                <a:srgbClr val="2F3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EDC96296-0FBF-47A5-9D6A-5D9BB647A4D7}"/>
                </a:ext>
              </a:extLst>
            </p:cNvPr>
            <p:cNvSpPr/>
            <p:nvPr userDrawn="1"/>
          </p:nvSpPr>
          <p:spPr>
            <a:xfrm>
              <a:off x="979714" y="1181211"/>
              <a:ext cx="6117771" cy="6065990"/>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7" name="Rectangle 16">
              <a:extLst>
                <a:ext uri="{FF2B5EF4-FFF2-40B4-BE49-F238E27FC236}">
                  <a16:creationId xmlns:a16="http://schemas.microsoft.com/office/drawing/2014/main" xmlns="" id="{53F17719-10FE-433E-9CCC-4509DE17F22A}"/>
                </a:ext>
              </a:extLst>
            </p:cNvPr>
            <p:cNvSpPr/>
            <p:nvPr userDrawn="1"/>
          </p:nvSpPr>
          <p:spPr>
            <a:xfrm>
              <a:off x="252031" y="655467"/>
              <a:ext cx="6475341" cy="5701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0DE73F1A-AAF0-4EB4-8DF0-C152BD93C69B}"/>
              </a:ext>
            </a:extLst>
          </p:cNvPr>
          <p:cNvSpPr>
            <a:spLocks noGrp="1"/>
          </p:cNvSpPr>
          <p:nvPr>
            <p:ph type="ctrTitle" hasCustomPrompt="1"/>
          </p:nvPr>
        </p:nvSpPr>
        <p:spPr>
          <a:xfrm>
            <a:off x="2791372" y="2238426"/>
            <a:ext cx="6609256" cy="1508126"/>
          </a:xfrm>
        </p:spPr>
        <p:txBody>
          <a:bodyPr anchor="b">
            <a:normAutofit/>
          </a:bodyPr>
          <a:lstStyle>
            <a:lvl1pPr algn="ctr">
              <a:defRPr sz="4800" b="1">
                <a:solidFill>
                  <a:srgbClr val="2F3342"/>
                </a:solidFill>
                <a:latin typeface="+mj-lt"/>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xmlns="" id="{A3075AE6-92D3-4205-B268-E1AD6C5901DE}"/>
              </a:ext>
            </a:extLst>
          </p:cNvPr>
          <p:cNvSpPr>
            <a:spLocks noGrp="1"/>
          </p:cNvSpPr>
          <p:nvPr>
            <p:ph type="subTitle" idx="1"/>
          </p:nvPr>
        </p:nvSpPr>
        <p:spPr>
          <a:xfrm>
            <a:off x="2791372" y="3838627"/>
            <a:ext cx="6609256" cy="450503"/>
          </a:xfrm>
        </p:spPr>
        <p:txBody>
          <a:bodyPr/>
          <a:lstStyle>
            <a:lvl1pPr marL="0" indent="0" algn="ctr">
              <a:buNone/>
              <a:defRPr sz="2400" spc="300">
                <a:solidFill>
                  <a:srgbClr val="2F334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776861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10" name="Picture Placeholder 13">
            <a:extLst>
              <a:ext uri="{FF2B5EF4-FFF2-40B4-BE49-F238E27FC236}">
                <a16:creationId xmlns:a16="http://schemas.microsoft.com/office/drawing/2014/main" xmlns="" id="{FE1CFFBA-D756-4740-B375-252727F02D1E}"/>
              </a:ext>
            </a:extLst>
          </p:cNvPr>
          <p:cNvSpPr>
            <a:spLocks noGrp="1"/>
          </p:cNvSpPr>
          <p:nvPr>
            <p:ph type="pic" sz="quarter" idx="15"/>
          </p:nvPr>
        </p:nvSpPr>
        <p:spPr>
          <a:xfrm>
            <a:off x="2264229" y="0"/>
            <a:ext cx="4919153" cy="6858000"/>
          </a:xfrm>
          <a:solidFill>
            <a:schemeClr val="bg1">
              <a:lumMod val="50000"/>
            </a:schemeClr>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xmlns="" id="{B42DCA22-1DF2-42CB-8741-F0CE575EAFE9}"/>
              </a:ext>
            </a:extLst>
          </p:cNvPr>
          <p:cNvSpPr>
            <a:spLocks noGrp="1"/>
          </p:cNvSpPr>
          <p:nvPr>
            <p:ph type="title"/>
          </p:nvPr>
        </p:nvSpPr>
        <p:spPr>
          <a:xfrm>
            <a:off x="437804" y="1676400"/>
            <a:ext cx="5196241" cy="3352800"/>
          </a:xfrm>
        </p:spPr>
        <p:txBody>
          <a:bodyPr>
            <a:normAutofit/>
          </a:bodyPr>
          <a:lstStyle>
            <a:lvl1pPr>
              <a:defRPr sz="4400" b="1" spc="300">
                <a:solidFill>
                  <a:srgbClr val="2F3342"/>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ACDD89F3-6B87-4C54-83B9-A6481CB4FC3A}"/>
              </a:ext>
            </a:extLst>
          </p:cNvPr>
          <p:cNvSpPr>
            <a:spLocks noGrp="1"/>
          </p:cNvSpPr>
          <p:nvPr>
            <p:ph idx="1"/>
          </p:nvPr>
        </p:nvSpPr>
        <p:spPr>
          <a:xfrm>
            <a:off x="7639394" y="365125"/>
            <a:ext cx="4114801" cy="5811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Graphic 10">
            <a:extLst>
              <a:ext uri="{FF2B5EF4-FFF2-40B4-BE49-F238E27FC236}">
                <a16:creationId xmlns:a16="http://schemas.microsoft.com/office/drawing/2014/main" xmlns="" id="{479D679C-E90D-4916-BCE6-71C32B831EC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39938" y="1088572"/>
            <a:ext cx="4572000" cy="4572000"/>
          </a:xfrm>
          <a:prstGeom prst="rect">
            <a:avLst/>
          </a:prstGeom>
        </p:spPr>
      </p:pic>
      <p:sp>
        <p:nvSpPr>
          <p:cNvPr id="6" name="Footer Placeholder 5">
            <a:extLst>
              <a:ext uri="{FF2B5EF4-FFF2-40B4-BE49-F238E27FC236}">
                <a16:creationId xmlns:a16="http://schemas.microsoft.com/office/drawing/2014/main" xmlns="" id="{75107A3F-3DCD-44DD-AF42-32098DCC3A78}"/>
              </a:ext>
            </a:extLst>
          </p:cNvPr>
          <p:cNvSpPr>
            <a:spLocks noGrp="1"/>
          </p:cNvSpPr>
          <p:nvPr>
            <p:ph type="ftr" sz="quarter" idx="16"/>
          </p:nvPr>
        </p:nvSpPr>
        <p:spPr>
          <a:xfrm>
            <a:off x="956665" y="4311164"/>
            <a:ext cx="4114800" cy="365125"/>
          </a:xfrm>
          <a:prstGeom prst="rect">
            <a:avLst/>
          </a:prstGeom>
        </p:spPr>
        <p:txBody>
          <a:bodyPr/>
          <a:lstStyle/>
          <a:p>
            <a:r>
              <a:rPr lang="en-US" dirty="0"/>
              <a:t>Add a Footer</a:t>
            </a:r>
          </a:p>
        </p:txBody>
      </p:sp>
      <p:sp>
        <p:nvSpPr>
          <p:cNvPr id="7" name="Slide Number Placeholder 6">
            <a:extLst>
              <a:ext uri="{FF2B5EF4-FFF2-40B4-BE49-F238E27FC236}">
                <a16:creationId xmlns:a16="http://schemas.microsoft.com/office/drawing/2014/main" xmlns="" id="{CE1DB279-F403-4D2A-8D1B-FB3C81796B48}"/>
              </a:ext>
            </a:extLst>
          </p:cNvPr>
          <p:cNvSpPr>
            <a:spLocks noGrp="1"/>
          </p:cNvSpPr>
          <p:nvPr>
            <p:ph type="sldNum" sz="quarter" idx="17"/>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31417623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10" name="Picture Placeholder 13">
            <a:extLst>
              <a:ext uri="{FF2B5EF4-FFF2-40B4-BE49-F238E27FC236}">
                <a16:creationId xmlns:a16="http://schemas.microsoft.com/office/drawing/2014/main" xmlns="" id="{FE1CFFBA-D756-4740-B375-252727F02D1E}"/>
              </a:ext>
            </a:extLst>
          </p:cNvPr>
          <p:cNvSpPr>
            <a:spLocks noGrp="1"/>
          </p:cNvSpPr>
          <p:nvPr>
            <p:ph type="pic" sz="quarter" idx="15"/>
          </p:nvPr>
        </p:nvSpPr>
        <p:spPr>
          <a:xfrm>
            <a:off x="2264229" y="0"/>
            <a:ext cx="9927771" cy="6858000"/>
          </a:xfrm>
          <a:solidFill>
            <a:schemeClr val="bg1">
              <a:lumMod val="50000"/>
            </a:schemeClr>
          </a:solidFill>
        </p:spPr>
        <p:txBody>
          <a:bodyPr/>
          <a:lstStyle/>
          <a:p>
            <a:r>
              <a:rPr lang="en-US"/>
              <a:t>Click icon to add picture</a:t>
            </a:r>
            <a:endParaRPr lang="en-US" dirty="0"/>
          </a:p>
        </p:txBody>
      </p:sp>
      <p:grpSp>
        <p:nvGrpSpPr>
          <p:cNvPr id="12" name="Group 11">
            <a:extLst>
              <a:ext uri="{FF2B5EF4-FFF2-40B4-BE49-F238E27FC236}">
                <a16:creationId xmlns:a16="http://schemas.microsoft.com/office/drawing/2014/main" xmlns="" id="{99325050-38BE-4AB2-B450-8DC9C0EDD386}"/>
              </a:ext>
            </a:extLst>
          </p:cNvPr>
          <p:cNvGrpSpPr/>
          <p:nvPr userDrawn="1"/>
        </p:nvGrpSpPr>
        <p:grpSpPr>
          <a:xfrm>
            <a:off x="883522" y="408327"/>
            <a:ext cx="5276606" cy="5768636"/>
            <a:chOff x="883522" y="408327"/>
            <a:chExt cx="5276606" cy="5768636"/>
          </a:xfrm>
        </p:grpSpPr>
        <p:sp>
          <p:nvSpPr>
            <p:cNvPr id="13" name="Rectangle 12">
              <a:extLst>
                <a:ext uri="{FF2B5EF4-FFF2-40B4-BE49-F238E27FC236}">
                  <a16:creationId xmlns:a16="http://schemas.microsoft.com/office/drawing/2014/main" xmlns="" id="{3D68A4CE-A5FD-4656-82E1-43D586CC441E}"/>
                </a:ext>
              </a:extLst>
            </p:cNvPr>
            <p:cNvSpPr/>
            <p:nvPr/>
          </p:nvSpPr>
          <p:spPr>
            <a:xfrm>
              <a:off x="1808217" y="1403690"/>
              <a:ext cx="4351911" cy="4773273"/>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pic>
          <p:nvPicPr>
            <p:cNvPr id="15" name="Graphic 14">
              <a:extLst>
                <a:ext uri="{FF2B5EF4-FFF2-40B4-BE49-F238E27FC236}">
                  <a16:creationId xmlns:a16="http://schemas.microsoft.com/office/drawing/2014/main" xmlns="" id="{E66B1E37-8CEC-44ED-A239-C755B72AC616}"/>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125781" y="1107282"/>
              <a:ext cx="4572000" cy="4572000"/>
            </a:xfrm>
            <a:prstGeom prst="rect">
              <a:avLst/>
            </a:prstGeom>
          </p:spPr>
        </p:pic>
        <p:sp>
          <p:nvSpPr>
            <p:cNvPr id="14" name="Rectangle 13">
              <a:extLst>
                <a:ext uri="{FF2B5EF4-FFF2-40B4-BE49-F238E27FC236}">
                  <a16:creationId xmlns:a16="http://schemas.microsoft.com/office/drawing/2014/main" xmlns="" id="{B7E28405-97F5-4E03-86F1-FAE2FEA6CFF8}"/>
                </a:ext>
              </a:extLst>
            </p:cNvPr>
            <p:cNvSpPr/>
            <p:nvPr/>
          </p:nvSpPr>
          <p:spPr>
            <a:xfrm>
              <a:off x="883522" y="408327"/>
              <a:ext cx="4351911" cy="4773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grpSp>
      <p:sp>
        <p:nvSpPr>
          <p:cNvPr id="16" name="Title 1">
            <a:extLst>
              <a:ext uri="{FF2B5EF4-FFF2-40B4-BE49-F238E27FC236}">
                <a16:creationId xmlns:a16="http://schemas.microsoft.com/office/drawing/2014/main" xmlns="" id="{719FCC9B-E3B8-49CF-BD22-D553FFAAE5D5}"/>
              </a:ext>
            </a:extLst>
          </p:cNvPr>
          <p:cNvSpPr>
            <a:spLocks noGrp="1"/>
          </p:cNvSpPr>
          <p:nvPr>
            <p:ph type="title"/>
          </p:nvPr>
        </p:nvSpPr>
        <p:spPr>
          <a:xfrm>
            <a:off x="838200" y="1501775"/>
            <a:ext cx="4351911" cy="2384466"/>
          </a:xfrm>
        </p:spPr>
        <p:txBody>
          <a:bodyPr>
            <a:normAutofit/>
          </a:bodyPr>
          <a:lstStyle>
            <a:lvl1pPr algn="ctr">
              <a:defRPr sz="4400" b="1" spc="300">
                <a:solidFill>
                  <a:srgbClr val="2F3342"/>
                </a:solidFill>
                <a:latin typeface="+mj-lt"/>
              </a:defRPr>
            </a:lvl1pPr>
          </a:lstStyle>
          <a:p>
            <a:r>
              <a:rPr lang="en-US"/>
              <a:t>Click to edit Master title style</a:t>
            </a:r>
            <a:endParaRPr lang="en-US" dirty="0"/>
          </a:p>
        </p:txBody>
      </p:sp>
      <p:sp>
        <p:nvSpPr>
          <p:cNvPr id="17" name="Text Placeholder 2">
            <a:extLst>
              <a:ext uri="{FF2B5EF4-FFF2-40B4-BE49-F238E27FC236}">
                <a16:creationId xmlns:a16="http://schemas.microsoft.com/office/drawing/2014/main" xmlns="" id="{4F21EA87-CE67-4A1E-B2E0-513F775C76A7}"/>
              </a:ext>
            </a:extLst>
          </p:cNvPr>
          <p:cNvSpPr>
            <a:spLocks noGrp="1"/>
          </p:cNvSpPr>
          <p:nvPr>
            <p:ph type="body" idx="13" hasCustomPrompt="1"/>
          </p:nvPr>
        </p:nvSpPr>
        <p:spPr>
          <a:xfrm>
            <a:off x="838199" y="3886241"/>
            <a:ext cx="4351910" cy="296437"/>
          </a:xfrm>
        </p:spPr>
        <p:txBody>
          <a:bodyPr lIns="0" rIns="0">
            <a:noAutofit/>
          </a:bodyPr>
          <a:lstStyle>
            <a:lvl1pPr marL="0" indent="0" algn="ctr">
              <a:buNone/>
              <a:defRPr sz="2000" spc="600">
                <a:solidFill>
                  <a:srgbClr val="2F334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STYLES</a:t>
            </a:r>
          </a:p>
        </p:txBody>
      </p:sp>
      <p:sp>
        <p:nvSpPr>
          <p:cNvPr id="2" name="Footer Placeholder 1">
            <a:extLst>
              <a:ext uri="{FF2B5EF4-FFF2-40B4-BE49-F238E27FC236}">
                <a16:creationId xmlns:a16="http://schemas.microsoft.com/office/drawing/2014/main" xmlns="" id="{1A26DCC3-B99B-481C-AC63-F17D5215DCC8}"/>
              </a:ext>
            </a:extLst>
          </p:cNvPr>
          <p:cNvSpPr>
            <a:spLocks noGrp="1"/>
          </p:cNvSpPr>
          <p:nvPr>
            <p:ph type="ftr" sz="quarter" idx="16"/>
          </p:nvPr>
        </p:nvSpPr>
        <p:spPr>
          <a:xfrm>
            <a:off x="956665" y="4311164"/>
            <a:ext cx="4114800" cy="365125"/>
          </a:xfrm>
          <a:prstGeom prst="rect">
            <a:avLst/>
          </a:prstGeom>
        </p:spPr>
        <p:txBody>
          <a:bodyPr/>
          <a:lstStyle/>
          <a:p>
            <a:r>
              <a:rPr lang="en-US" dirty="0"/>
              <a:t>Add a Footer</a:t>
            </a:r>
          </a:p>
        </p:txBody>
      </p:sp>
      <p:sp>
        <p:nvSpPr>
          <p:cNvPr id="3" name="Slide Number Placeholder 2">
            <a:extLst>
              <a:ext uri="{FF2B5EF4-FFF2-40B4-BE49-F238E27FC236}">
                <a16:creationId xmlns:a16="http://schemas.microsoft.com/office/drawing/2014/main" xmlns="" id="{40D24A36-5F75-40A5-8DA4-0364F4492FC6}"/>
              </a:ext>
            </a:extLst>
          </p:cNvPr>
          <p:cNvSpPr>
            <a:spLocks noGrp="1"/>
          </p:cNvSpPr>
          <p:nvPr>
            <p:ph type="sldNum" sz="quarter" idx="17"/>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38481437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7" name="Picture Placeholder 13">
            <a:extLst>
              <a:ext uri="{FF2B5EF4-FFF2-40B4-BE49-F238E27FC236}">
                <a16:creationId xmlns:a16="http://schemas.microsoft.com/office/drawing/2014/main" xmlns="" id="{B599FEC8-12D0-4EB5-8573-C891D56C84E0}"/>
              </a:ext>
            </a:extLst>
          </p:cNvPr>
          <p:cNvSpPr>
            <a:spLocks noGrp="1"/>
          </p:cNvSpPr>
          <p:nvPr>
            <p:ph type="pic" sz="quarter" idx="15"/>
          </p:nvPr>
        </p:nvSpPr>
        <p:spPr>
          <a:xfrm>
            <a:off x="-71015" y="0"/>
            <a:ext cx="12263015" cy="6858000"/>
          </a:xfrm>
          <a:solidFill>
            <a:schemeClr val="bg1">
              <a:lumMod val="50000"/>
            </a:schemeClr>
          </a:solidFill>
        </p:spPr>
        <p:txBody>
          <a:bodyPr/>
          <a:lstStyle/>
          <a:p>
            <a:r>
              <a:rPr lang="en-US"/>
              <a:t>Click icon to add picture</a:t>
            </a:r>
            <a:endParaRPr lang="en-US" dirty="0"/>
          </a:p>
        </p:txBody>
      </p:sp>
      <p:grpSp>
        <p:nvGrpSpPr>
          <p:cNvPr id="14" name="Group 13">
            <a:extLst>
              <a:ext uri="{FF2B5EF4-FFF2-40B4-BE49-F238E27FC236}">
                <a16:creationId xmlns:a16="http://schemas.microsoft.com/office/drawing/2014/main" xmlns="" id="{7BF3BF7F-F094-497C-9310-2FE8B059E82B}"/>
              </a:ext>
            </a:extLst>
          </p:cNvPr>
          <p:cNvGrpSpPr/>
          <p:nvPr userDrawn="1"/>
        </p:nvGrpSpPr>
        <p:grpSpPr>
          <a:xfrm flipH="1" flipV="1">
            <a:off x="3581400" y="451189"/>
            <a:ext cx="5276606" cy="5768636"/>
            <a:chOff x="883522" y="408327"/>
            <a:chExt cx="5276606" cy="5768636"/>
          </a:xfrm>
        </p:grpSpPr>
        <p:sp>
          <p:nvSpPr>
            <p:cNvPr id="15" name="Rectangle 14">
              <a:extLst>
                <a:ext uri="{FF2B5EF4-FFF2-40B4-BE49-F238E27FC236}">
                  <a16:creationId xmlns:a16="http://schemas.microsoft.com/office/drawing/2014/main" xmlns="" id="{2D49E498-4E90-44A2-B49F-157DFF9E8581}"/>
                </a:ext>
              </a:extLst>
            </p:cNvPr>
            <p:cNvSpPr/>
            <p:nvPr/>
          </p:nvSpPr>
          <p:spPr>
            <a:xfrm>
              <a:off x="1808217" y="1403690"/>
              <a:ext cx="4351911" cy="4773273"/>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pic>
          <p:nvPicPr>
            <p:cNvPr id="17" name="Graphic 16">
              <a:extLst>
                <a:ext uri="{FF2B5EF4-FFF2-40B4-BE49-F238E27FC236}">
                  <a16:creationId xmlns:a16="http://schemas.microsoft.com/office/drawing/2014/main" xmlns="" id="{B2D9F108-8C30-4BEC-8122-BE263264448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139938" y="1088572"/>
              <a:ext cx="4572000" cy="4572000"/>
            </a:xfrm>
            <a:prstGeom prst="rect">
              <a:avLst/>
            </a:prstGeom>
          </p:spPr>
        </p:pic>
        <p:sp>
          <p:nvSpPr>
            <p:cNvPr id="16" name="Rectangle 15">
              <a:extLst>
                <a:ext uri="{FF2B5EF4-FFF2-40B4-BE49-F238E27FC236}">
                  <a16:creationId xmlns:a16="http://schemas.microsoft.com/office/drawing/2014/main" xmlns="" id="{FAB546B5-7C56-40DD-B1DF-AE850DE5FDB3}"/>
                </a:ext>
              </a:extLst>
            </p:cNvPr>
            <p:cNvSpPr/>
            <p:nvPr/>
          </p:nvSpPr>
          <p:spPr>
            <a:xfrm>
              <a:off x="883522" y="408327"/>
              <a:ext cx="4351911" cy="4773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grpSp>
      <p:sp>
        <p:nvSpPr>
          <p:cNvPr id="8" name="Title 1">
            <a:extLst>
              <a:ext uri="{FF2B5EF4-FFF2-40B4-BE49-F238E27FC236}">
                <a16:creationId xmlns:a16="http://schemas.microsoft.com/office/drawing/2014/main" xmlns="" id="{4C30FD01-9DD8-4ECA-AC52-7C41002A99B3}"/>
              </a:ext>
            </a:extLst>
          </p:cNvPr>
          <p:cNvSpPr>
            <a:spLocks noGrp="1"/>
          </p:cNvSpPr>
          <p:nvPr>
            <p:ph type="title"/>
          </p:nvPr>
        </p:nvSpPr>
        <p:spPr>
          <a:xfrm>
            <a:off x="4506095" y="1742989"/>
            <a:ext cx="4351911" cy="3352800"/>
          </a:xfrm>
        </p:spPr>
        <p:txBody>
          <a:bodyPr>
            <a:normAutofit/>
          </a:bodyPr>
          <a:lstStyle>
            <a:lvl1pPr algn="ctr">
              <a:defRPr sz="4400" b="1" spc="300">
                <a:solidFill>
                  <a:srgbClr val="2F3342"/>
                </a:solidFill>
                <a:latin typeface="+mj-lt"/>
              </a:defRPr>
            </a:lvl1pPr>
          </a:lstStyle>
          <a:p>
            <a:r>
              <a:rPr lang="en-US"/>
              <a:t>Click to edit Master title style</a:t>
            </a:r>
            <a:endParaRPr lang="en-US" dirty="0"/>
          </a:p>
        </p:txBody>
      </p:sp>
      <p:sp>
        <p:nvSpPr>
          <p:cNvPr id="22" name="Text Placeholder 2">
            <a:extLst>
              <a:ext uri="{FF2B5EF4-FFF2-40B4-BE49-F238E27FC236}">
                <a16:creationId xmlns:a16="http://schemas.microsoft.com/office/drawing/2014/main" xmlns="" id="{74491700-C4EB-4143-ACD3-DE153BF9DD99}"/>
              </a:ext>
            </a:extLst>
          </p:cNvPr>
          <p:cNvSpPr>
            <a:spLocks noGrp="1"/>
          </p:cNvSpPr>
          <p:nvPr>
            <p:ph type="body" idx="13" hasCustomPrompt="1"/>
          </p:nvPr>
        </p:nvSpPr>
        <p:spPr>
          <a:xfrm>
            <a:off x="4506094" y="4127455"/>
            <a:ext cx="4351910" cy="296437"/>
          </a:xfrm>
        </p:spPr>
        <p:txBody>
          <a:bodyPr lIns="0" rIns="0">
            <a:noAutofit/>
          </a:bodyPr>
          <a:lstStyle>
            <a:lvl1pPr marL="0" indent="0" algn="ctr">
              <a:buNone/>
              <a:defRPr sz="2000" spc="600">
                <a:solidFill>
                  <a:srgbClr val="2F334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STYLES</a:t>
            </a:r>
          </a:p>
        </p:txBody>
      </p:sp>
      <p:sp>
        <p:nvSpPr>
          <p:cNvPr id="3" name="Slide Number Placeholder 2">
            <a:extLst>
              <a:ext uri="{FF2B5EF4-FFF2-40B4-BE49-F238E27FC236}">
                <a16:creationId xmlns:a16="http://schemas.microsoft.com/office/drawing/2014/main" xmlns="" id="{D11BF64E-D1E6-463D-B3F0-1491C107C8B1}"/>
              </a:ext>
            </a:extLst>
          </p:cNvPr>
          <p:cNvSpPr>
            <a:spLocks noGrp="1"/>
          </p:cNvSpPr>
          <p:nvPr>
            <p:ph type="sldNum" sz="quarter" idx="17"/>
          </p:nvPr>
        </p:nvSpPr>
        <p:spPr/>
        <p:txBody>
          <a:bodyPr/>
          <a:lstStyle/>
          <a:p>
            <a:fld id="{8C2E478F-E849-4A8C-AF1F-CBCC78A7CBFA}" type="slidenum">
              <a:rPr lang="en-US" smtClean="0"/>
              <a:pPr/>
              <a:t>‹#›</a:t>
            </a:fld>
            <a:endParaRPr lang="en-US" dirty="0"/>
          </a:p>
        </p:txBody>
      </p:sp>
      <p:sp>
        <p:nvSpPr>
          <p:cNvPr id="2" name="Footer Placeholder 1">
            <a:extLst>
              <a:ext uri="{FF2B5EF4-FFF2-40B4-BE49-F238E27FC236}">
                <a16:creationId xmlns:a16="http://schemas.microsoft.com/office/drawing/2014/main" xmlns="" id="{1149EC66-F633-4F8B-BA43-E48843E5AD21}"/>
              </a:ext>
            </a:extLst>
          </p:cNvPr>
          <p:cNvSpPr>
            <a:spLocks noGrp="1"/>
          </p:cNvSpPr>
          <p:nvPr>
            <p:ph type="ftr" sz="quarter" idx="16"/>
          </p:nvPr>
        </p:nvSpPr>
        <p:spPr>
          <a:xfrm>
            <a:off x="956665" y="4311164"/>
            <a:ext cx="4114800" cy="365125"/>
          </a:xfrm>
          <a:prstGeom prst="rect">
            <a:avLst/>
          </a:prstGeom>
        </p:spPr>
        <p:txBody>
          <a:bodyPr/>
          <a:lstStyle>
            <a:lvl1pPr>
              <a:defRPr>
                <a:solidFill>
                  <a:schemeClr val="bg1"/>
                </a:solidFill>
              </a:defRPr>
            </a:lvl1pPr>
          </a:lstStyle>
          <a:p>
            <a:r>
              <a:rPr lang="en-US" dirty="0"/>
              <a:t>Add a Footer</a:t>
            </a:r>
          </a:p>
        </p:txBody>
      </p:sp>
    </p:spTree>
    <p:extLst>
      <p:ext uri="{BB962C8B-B14F-4D97-AF65-F5344CB8AC3E}">
        <p14:creationId xmlns:p14="http://schemas.microsoft.com/office/powerpoint/2010/main" val="289958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with Imag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CC3A4379-5E89-42FE-AA5C-BEA0CDFCDD6F}"/>
              </a:ext>
            </a:extLst>
          </p:cNvPr>
          <p:cNvSpPr/>
          <p:nvPr userDrawn="1"/>
        </p:nvSpPr>
        <p:spPr>
          <a:xfrm>
            <a:off x="4887684" y="1431586"/>
            <a:ext cx="2873833"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3" name="Text Placeholder 2">
            <a:extLst>
              <a:ext uri="{FF2B5EF4-FFF2-40B4-BE49-F238E27FC236}">
                <a16:creationId xmlns:a16="http://schemas.microsoft.com/office/drawing/2014/main" xmlns="" id="{CF38A5A1-070F-43C9-B2D5-C557B0D72B9C}"/>
              </a:ext>
            </a:extLst>
          </p:cNvPr>
          <p:cNvSpPr>
            <a:spLocks noGrp="1"/>
          </p:cNvSpPr>
          <p:nvPr>
            <p:ph type="body" idx="1"/>
          </p:nvPr>
        </p:nvSpPr>
        <p:spPr>
          <a:xfrm>
            <a:off x="573882" y="1061132"/>
            <a:ext cx="3464717" cy="823912"/>
          </a:xfrm>
          <a:ln>
            <a:solidFill>
              <a:schemeClr val="bg1"/>
            </a:solidFill>
          </a:ln>
        </p:spPr>
        <p:txBody>
          <a:bodyPr anchor="ctr"/>
          <a:lstStyle>
            <a:lvl1pPr marL="0" indent="0" algn="ctr">
              <a:buNone/>
              <a:defRPr sz="2400" b="1">
                <a:solidFill>
                  <a:srgbClr val="2F334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ECCBEC1-2F48-4E90-ADF0-BEE2B9E477B0}"/>
              </a:ext>
            </a:extLst>
          </p:cNvPr>
          <p:cNvSpPr>
            <a:spLocks noGrp="1"/>
          </p:cNvSpPr>
          <p:nvPr>
            <p:ph sz="half" idx="2"/>
          </p:nvPr>
        </p:nvSpPr>
        <p:spPr>
          <a:xfrm>
            <a:off x="573882" y="2108201"/>
            <a:ext cx="3464717" cy="3684588"/>
          </a:xfrm>
        </p:spPr>
        <p:txBody>
          <a:bodyPr>
            <a:normAutofit/>
          </a:bodyPr>
          <a:lstStyle>
            <a:lvl1pPr>
              <a:lnSpc>
                <a:spcPct val="150000"/>
              </a:lnSpc>
              <a:defRPr sz="1600">
                <a:solidFill>
                  <a:srgbClr val="2F3342"/>
                </a:solidFill>
              </a:defRPr>
            </a:lvl1pPr>
            <a:lvl2pPr>
              <a:lnSpc>
                <a:spcPct val="150000"/>
              </a:lnSpc>
              <a:defRPr sz="1400">
                <a:solidFill>
                  <a:srgbClr val="2F3342"/>
                </a:solidFill>
              </a:defRPr>
            </a:lvl2pPr>
            <a:lvl3pPr>
              <a:lnSpc>
                <a:spcPct val="150000"/>
              </a:lnSpc>
              <a:defRPr sz="1200">
                <a:solidFill>
                  <a:srgbClr val="2F3342"/>
                </a:solidFill>
              </a:defRPr>
            </a:lvl3pPr>
            <a:lvl4pPr>
              <a:lnSpc>
                <a:spcPct val="150000"/>
              </a:lnSpc>
              <a:defRPr sz="1100">
                <a:solidFill>
                  <a:srgbClr val="2F3342"/>
                </a:solidFill>
              </a:defRPr>
            </a:lvl4pPr>
            <a:lvl5pPr>
              <a:lnSpc>
                <a:spcPct val="150000"/>
              </a:lnSpc>
              <a:defRPr sz="1100">
                <a:solidFill>
                  <a:srgbClr val="2F334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2">
            <a:extLst>
              <a:ext uri="{FF2B5EF4-FFF2-40B4-BE49-F238E27FC236}">
                <a16:creationId xmlns:a16="http://schemas.microsoft.com/office/drawing/2014/main" xmlns="" id="{367F380C-58A9-4490-AC57-579A90290F36}"/>
              </a:ext>
            </a:extLst>
          </p:cNvPr>
          <p:cNvSpPr>
            <a:spLocks noGrp="1"/>
          </p:cNvSpPr>
          <p:nvPr>
            <p:ph type="body" idx="13"/>
          </p:nvPr>
        </p:nvSpPr>
        <p:spPr>
          <a:xfrm>
            <a:off x="8153400" y="1061132"/>
            <a:ext cx="3464717" cy="823912"/>
          </a:xfrm>
          <a:ln>
            <a:solidFill>
              <a:schemeClr val="bg1"/>
            </a:solidFill>
          </a:ln>
        </p:spPr>
        <p:txBody>
          <a:bodyPr anchor="ctr"/>
          <a:lstStyle>
            <a:lvl1pPr marL="0" indent="0" algn="ctr">
              <a:buNone/>
              <a:defRPr sz="2400" b="1">
                <a:solidFill>
                  <a:srgbClr val="2F334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xmlns="" id="{DA285A94-0E4E-47DC-8E61-41F684F37003}"/>
              </a:ext>
            </a:extLst>
          </p:cNvPr>
          <p:cNvSpPr>
            <a:spLocks noGrp="1"/>
          </p:cNvSpPr>
          <p:nvPr>
            <p:ph sz="half" idx="14"/>
          </p:nvPr>
        </p:nvSpPr>
        <p:spPr>
          <a:xfrm>
            <a:off x="8153400" y="2108201"/>
            <a:ext cx="3464717" cy="3684588"/>
          </a:xfrm>
        </p:spPr>
        <p:txBody>
          <a:bodyPr>
            <a:normAutofit/>
          </a:bodyPr>
          <a:lstStyle>
            <a:lvl1pPr>
              <a:lnSpc>
                <a:spcPct val="150000"/>
              </a:lnSpc>
              <a:defRPr sz="1600">
                <a:solidFill>
                  <a:srgbClr val="2F3342"/>
                </a:solidFill>
              </a:defRPr>
            </a:lvl1pPr>
            <a:lvl2pPr>
              <a:lnSpc>
                <a:spcPct val="150000"/>
              </a:lnSpc>
              <a:defRPr sz="1400">
                <a:solidFill>
                  <a:srgbClr val="2F3342"/>
                </a:solidFill>
              </a:defRPr>
            </a:lvl2pPr>
            <a:lvl3pPr>
              <a:lnSpc>
                <a:spcPct val="150000"/>
              </a:lnSpc>
              <a:defRPr sz="1200">
                <a:solidFill>
                  <a:srgbClr val="2F3342"/>
                </a:solidFill>
              </a:defRPr>
            </a:lvl3pPr>
            <a:lvl4pPr>
              <a:lnSpc>
                <a:spcPct val="150000"/>
              </a:lnSpc>
              <a:defRPr sz="1100">
                <a:solidFill>
                  <a:srgbClr val="2F3342"/>
                </a:solidFill>
              </a:defRPr>
            </a:lvl4pPr>
            <a:lvl5pPr>
              <a:lnSpc>
                <a:spcPct val="150000"/>
              </a:lnSpc>
              <a:defRPr sz="1100">
                <a:solidFill>
                  <a:srgbClr val="2F334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Rectangle 17">
            <a:extLst>
              <a:ext uri="{FF2B5EF4-FFF2-40B4-BE49-F238E27FC236}">
                <a16:creationId xmlns:a16="http://schemas.microsoft.com/office/drawing/2014/main" xmlns="" id="{6EDCBFD0-7AE5-4346-AD3A-01F956626091}"/>
              </a:ext>
            </a:extLst>
          </p:cNvPr>
          <p:cNvSpPr/>
          <p:nvPr userDrawn="1"/>
        </p:nvSpPr>
        <p:spPr>
          <a:xfrm>
            <a:off x="4430484" y="0"/>
            <a:ext cx="2873833" cy="5426414"/>
          </a:xfrm>
          <a:prstGeom prst="rect">
            <a:avLst/>
          </a:prstGeom>
          <a:noFill/>
          <a:ln w="88900">
            <a:solidFill>
              <a:srgbClr val="2F3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6" name="Picture Placeholder 13">
            <a:extLst>
              <a:ext uri="{FF2B5EF4-FFF2-40B4-BE49-F238E27FC236}">
                <a16:creationId xmlns:a16="http://schemas.microsoft.com/office/drawing/2014/main" xmlns="" id="{354FBDC8-CD65-4972-A821-C25297B1A8AB}"/>
              </a:ext>
            </a:extLst>
          </p:cNvPr>
          <p:cNvSpPr>
            <a:spLocks noGrp="1"/>
          </p:cNvSpPr>
          <p:nvPr>
            <p:ph type="pic" sz="quarter" idx="15"/>
          </p:nvPr>
        </p:nvSpPr>
        <p:spPr>
          <a:xfrm>
            <a:off x="4659082" y="489291"/>
            <a:ext cx="2873833" cy="5920920"/>
          </a:xfrm>
          <a:solidFill>
            <a:schemeClr val="bg1"/>
          </a:solidFill>
        </p:spPr>
        <p:txBody>
          <a:bodyPr/>
          <a:lstStyle/>
          <a:p>
            <a:r>
              <a:rPr lang="en-US"/>
              <a:t>Click icon to add picture</a:t>
            </a:r>
            <a:endParaRPr lang="en-US" dirty="0"/>
          </a:p>
        </p:txBody>
      </p:sp>
      <p:sp>
        <p:nvSpPr>
          <p:cNvPr id="5" name="Slide Number Placeholder 4">
            <a:extLst>
              <a:ext uri="{FF2B5EF4-FFF2-40B4-BE49-F238E27FC236}">
                <a16:creationId xmlns:a16="http://schemas.microsoft.com/office/drawing/2014/main" xmlns="" id="{D0F240C4-B3CD-49AA-8C48-9FE7AA1FE3D0}"/>
              </a:ext>
            </a:extLst>
          </p:cNvPr>
          <p:cNvSpPr>
            <a:spLocks noGrp="1"/>
          </p:cNvSpPr>
          <p:nvPr>
            <p:ph type="sldNum" sz="quarter" idx="17"/>
          </p:nvPr>
        </p:nvSpPr>
        <p:spPr/>
        <p:txBody>
          <a:bodyPr/>
          <a:lstStyle/>
          <a:p>
            <a:fld id="{8C2E478F-E849-4A8C-AF1F-CBCC78A7CBFA}" type="slidenum">
              <a:rPr lang="en-US" smtClean="0"/>
              <a:pPr/>
              <a:t>‹#›</a:t>
            </a:fld>
            <a:endParaRPr lang="en-US" dirty="0"/>
          </a:p>
        </p:txBody>
      </p:sp>
      <p:sp>
        <p:nvSpPr>
          <p:cNvPr id="6" name="Title 5" hidden="1">
            <a:extLst>
              <a:ext uri="{FF2B5EF4-FFF2-40B4-BE49-F238E27FC236}">
                <a16:creationId xmlns:a16="http://schemas.microsoft.com/office/drawing/2014/main" xmlns="" id="{A43A44DE-9B7B-49B8-AE13-95164A3FA9F1}"/>
              </a:ext>
            </a:extLst>
          </p:cNvPr>
          <p:cNvSpPr>
            <a:spLocks noGrp="1"/>
          </p:cNvSpPr>
          <p:nvPr>
            <p:ph type="title"/>
          </p:nvPr>
        </p:nvSpPr>
        <p:spPr>
          <a:xfrm>
            <a:off x="595884" y="0"/>
            <a:ext cx="3605998" cy="1188720"/>
          </a:xfrm>
        </p:spPr>
        <p:txBody>
          <a:bodyPr>
            <a:normAutofit/>
          </a:bodyPr>
          <a:lstStyle>
            <a:lvl1pPr>
              <a:defRPr sz="2800"/>
            </a:lvl1pPr>
          </a:lstStyle>
          <a:p>
            <a:r>
              <a:rPr lang="en-US"/>
              <a:t>Click to edit Master title style</a:t>
            </a:r>
            <a:endParaRPr lang="en-US" dirty="0"/>
          </a:p>
        </p:txBody>
      </p:sp>
    </p:spTree>
    <p:extLst>
      <p:ext uri="{BB962C8B-B14F-4D97-AF65-F5344CB8AC3E}">
        <p14:creationId xmlns:p14="http://schemas.microsoft.com/office/powerpoint/2010/main" val="1780742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ont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CAE90E16-AEC5-4F82-85B0-DDEA26AA939A}"/>
              </a:ext>
            </a:extLst>
          </p:cNvPr>
          <p:cNvSpPr>
            <a:spLocks noGrp="1"/>
          </p:cNvSpPr>
          <p:nvPr>
            <p:ph type="pic" idx="1"/>
          </p:nvPr>
        </p:nvSpPr>
        <p:spPr>
          <a:xfrm>
            <a:off x="6727370" y="0"/>
            <a:ext cx="5464629"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Rectangle 9">
            <a:extLst>
              <a:ext uri="{FF2B5EF4-FFF2-40B4-BE49-F238E27FC236}">
                <a16:creationId xmlns:a16="http://schemas.microsoft.com/office/drawing/2014/main" xmlns="" id="{ABD40C7A-92CE-46D6-B056-C75D73663328}"/>
              </a:ext>
            </a:extLst>
          </p:cNvPr>
          <p:cNvSpPr/>
          <p:nvPr userDrawn="1"/>
        </p:nvSpPr>
        <p:spPr>
          <a:xfrm>
            <a:off x="609600" y="391887"/>
            <a:ext cx="7075714" cy="5878284"/>
          </a:xfrm>
          <a:prstGeom prst="rect">
            <a:avLst/>
          </a:prstGeom>
          <a:noFill/>
          <a:ln w="127000">
            <a:solidFill>
              <a:srgbClr val="2F3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xmlns="" id="{EA1A2116-206B-49CD-9ECC-078E4F72904C}"/>
              </a:ext>
            </a:extLst>
          </p:cNvPr>
          <p:cNvSpPr/>
          <p:nvPr userDrawn="1"/>
        </p:nvSpPr>
        <p:spPr>
          <a:xfrm>
            <a:off x="979713" y="1181214"/>
            <a:ext cx="6117771"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4" name="Rectangle 13">
            <a:extLst>
              <a:ext uri="{FF2B5EF4-FFF2-40B4-BE49-F238E27FC236}">
                <a16:creationId xmlns:a16="http://schemas.microsoft.com/office/drawing/2014/main" xmlns="" id="{A69E75A6-06C5-49D0-9164-3098CE0E53D8}"/>
              </a:ext>
            </a:extLst>
          </p:cNvPr>
          <p:cNvSpPr/>
          <p:nvPr userDrawn="1"/>
        </p:nvSpPr>
        <p:spPr>
          <a:xfrm>
            <a:off x="957943" y="655467"/>
            <a:ext cx="5769428" cy="5701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9AF0F519-65FC-434F-8F2F-F778A20A82ED}"/>
              </a:ext>
            </a:extLst>
          </p:cNvPr>
          <p:cNvSpPr>
            <a:spLocks noGrp="1"/>
          </p:cNvSpPr>
          <p:nvPr>
            <p:ph type="title"/>
          </p:nvPr>
        </p:nvSpPr>
        <p:spPr>
          <a:xfrm>
            <a:off x="957943" y="1480457"/>
            <a:ext cx="5138057" cy="587876"/>
          </a:xfrm>
        </p:spPr>
        <p:txBody>
          <a:bodyPr anchor="b"/>
          <a:lstStyle>
            <a:lvl1pPr>
              <a:defRPr sz="3200" b="1">
                <a:solidFill>
                  <a:srgbClr val="2F3342"/>
                </a:solidFill>
                <a:latin typeface="+mj-lt"/>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xmlns="" id="{F41E2B8D-1C12-403F-BE59-ECC565466CB0}"/>
              </a:ext>
            </a:extLst>
          </p:cNvPr>
          <p:cNvSpPr>
            <a:spLocks noGrp="1"/>
          </p:cNvSpPr>
          <p:nvPr>
            <p:ph type="body" sz="half" idx="2"/>
          </p:nvPr>
        </p:nvSpPr>
        <p:spPr>
          <a:xfrm>
            <a:off x="957943" y="2546851"/>
            <a:ext cx="5138057" cy="3396749"/>
          </a:xfrm>
        </p:spPr>
        <p:txBody>
          <a:bodyPr/>
          <a:lstStyle>
            <a:lvl1pPr marL="0" indent="0">
              <a:lnSpc>
                <a:spcPct val="150000"/>
              </a:lnSpc>
              <a:buNone/>
              <a:defRPr sz="1600">
                <a:solidFill>
                  <a:srgbClr val="2F334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ext Placeholder 2">
            <a:extLst>
              <a:ext uri="{FF2B5EF4-FFF2-40B4-BE49-F238E27FC236}">
                <a16:creationId xmlns:a16="http://schemas.microsoft.com/office/drawing/2014/main" xmlns="" id="{D9EF0584-D46D-4C21-99D2-074ADF23E018}"/>
              </a:ext>
            </a:extLst>
          </p:cNvPr>
          <p:cNvSpPr>
            <a:spLocks noGrp="1"/>
          </p:cNvSpPr>
          <p:nvPr>
            <p:ph type="body" idx="13" hasCustomPrompt="1"/>
          </p:nvPr>
        </p:nvSpPr>
        <p:spPr>
          <a:xfrm>
            <a:off x="979714" y="2095547"/>
            <a:ext cx="4958100" cy="365125"/>
          </a:xfrm>
        </p:spPr>
        <p:txBody>
          <a:bodyPr>
            <a:noAutofit/>
          </a:bodyPr>
          <a:lstStyle>
            <a:lvl1pPr marL="0" indent="0">
              <a:buNone/>
              <a:defRPr sz="2000" spc="600">
                <a:solidFill>
                  <a:srgbClr val="2F334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8" name="Footer Placeholder 7">
            <a:extLst>
              <a:ext uri="{FF2B5EF4-FFF2-40B4-BE49-F238E27FC236}">
                <a16:creationId xmlns:a16="http://schemas.microsoft.com/office/drawing/2014/main" xmlns="" id="{86AFC205-B079-430E-B82F-CBF6F56DE09D}"/>
              </a:ext>
            </a:extLst>
          </p:cNvPr>
          <p:cNvSpPr>
            <a:spLocks noGrp="1"/>
          </p:cNvSpPr>
          <p:nvPr>
            <p:ph type="ftr" sz="quarter" idx="14"/>
          </p:nvPr>
        </p:nvSpPr>
        <p:spPr>
          <a:xfrm>
            <a:off x="956665" y="4311164"/>
            <a:ext cx="4114800" cy="365125"/>
          </a:xfrm>
          <a:prstGeom prst="rect">
            <a:avLst/>
          </a:prstGeom>
        </p:spPr>
        <p:txBody>
          <a:bodyPr/>
          <a:lstStyle/>
          <a:p>
            <a:r>
              <a:rPr lang="en-US" dirty="0"/>
              <a:t>Add a Footer</a:t>
            </a:r>
          </a:p>
        </p:txBody>
      </p:sp>
      <p:sp>
        <p:nvSpPr>
          <p:cNvPr id="12" name="Slide Number Placeholder 11">
            <a:extLst>
              <a:ext uri="{FF2B5EF4-FFF2-40B4-BE49-F238E27FC236}">
                <a16:creationId xmlns:a16="http://schemas.microsoft.com/office/drawing/2014/main" xmlns="" id="{E82B84E2-AAE4-4BC1-8C01-AF4ABADD6EDE}"/>
              </a:ext>
            </a:extLst>
          </p:cNvPr>
          <p:cNvSpPr>
            <a:spLocks noGrp="1"/>
          </p:cNvSpPr>
          <p:nvPr>
            <p:ph type="sldNum" sz="quarter" idx="15"/>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3577251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Picture Placeholder 13">
            <a:extLst>
              <a:ext uri="{FF2B5EF4-FFF2-40B4-BE49-F238E27FC236}">
                <a16:creationId xmlns:a16="http://schemas.microsoft.com/office/drawing/2014/main" xmlns="" id="{0CBD5E02-927B-4DF7-8968-617C1C8F0F0E}"/>
              </a:ext>
            </a:extLst>
          </p:cNvPr>
          <p:cNvSpPr>
            <a:spLocks noGrp="1"/>
          </p:cNvSpPr>
          <p:nvPr>
            <p:ph type="pic" sz="quarter" idx="15"/>
          </p:nvPr>
        </p:nvSpPr>
        <p:spPr>
          <a:xfrm>
            <a:off x="1" y="0"/>
            <a:ext cx="7249885" cy="6858000"/>
          </a:xfrm>
          <a:solidFill>
            <a:schemeClr val="bg1">
              <a:lumMod val="50000"/>
            </a:schemeClr>
          </a:solidFill>
        </p:spPr>
        <p:txBody>
          <a:bodyPr/>
          <a:lstStyle/>
          <a:p>
            <a:r>
              <a:rPr lang="en-US"/>
              <a:t>Click icon to add picture</a:t>
            </a:r>
            <a:endParaRPr lang="en-US" dirty="0"/>
          </a:p>
        </p:txBody>
      </p:sp>
      <p:grpSp>
        <p:nvGrpSpPr>
          <p:cNvPr id="5" name="Group 4">
            <a:extLst>
              <a:ext uri="{FF2B5EF4-FFF2-40B4-BE49-F238E27FC236}">
                <a16:creationId xmlns:a16="http://schemas.microsoft.com/office/drawing/2014/main" xmlns="" id="{1E8CB484-5390-4B2F-9BFB-D0733BEE88A5}"/>
              </a:ext>
            </a:extLst>
          </p:cNvPr>
          <p:cNvGrpSpPr/>
          <p:nvPr userDrawn="1"/>
        </p:nvGrpSpPr>
        <p:grpSpPr>
          <a:xfrm flipH="1">
            <a:off x="4115984" y="252563"/>
            <a:ext cx="7433283" cy="5995838"/>
            <a:chOff x="252031" y="391887"/>
            <a:chExt cx="7433283" cy="6215741"/>
          </a:xfrm>
        </p:grpSpPr>
        <p:sp>
          <p:nvSpPr>
            <p:cNvPr id="23" name="Rectangle 22">
              <a:extLst>
                <a:ext uri="{FF2B5EF4-FFF2-40B4-BE49-F238E27FC236}">
                  <a16:creationId xmlns:a16="http://schemas.microsoft.com/office/drawing/2014/main" xmlns="" id="{36778BD9-B865-4156-B319-6A8242F0D4D5}"/>
                </a:ext>
              </a:extLst>
            </p:cNvPr>
            <p:cNvSpPr/>
            <p:nvPr userDrawn="1"/>
          </p:nvSpPr>
          <p:spPr>
            <a:xfrm>
              <a:off x="609600" y="391887"/>
              <a:ext cx="7075714" cy="5878284"/>
            </a:xfrm>
            <a:prstGeom prst="rect">
              <a:avLst/>
            </a:prstGeom>
            <a:noFill/>
            <a:ln w="127000">
              <a:solidFill>
                <a:srgbClr val="2F3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xmlns="" id="{A8354BDC-9788-4AB5-A841-99D95C68804F}"/>
                </a:ext>
              </a:extLst>
            </p:cNvPr>
            <p:cNvSpPr/>
            <p:nvPr userDrawn="1"/>
          </p:nvSpPr>
          <p:spPr>
            <a:xfrm>
              <a:off x="979713" y="1181214"/>
              <a:ext cx="6117771"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25" name="Rectangle 24">
              <a:extLst>
                <a:ext uri="{FF2B5EF4-FFF2-40B4-BE49-F238E27FC236}">
                  <a16:creationId xmlns:a16="http://schemas.microsoft.com/office/drawing/2014/main" xmlns="" id="{AEB70006-7799-4F63-912B-45662CE14500}"/>
                </a:ext>
              </a:extLst>
            </p:cNvPr>
            <p:cNvSpPr/>
            <p:nvPr userDrawn="1"/>
          </p:nvSpPr>
          <p:spPr>
            <a:xfrm>
              <a:off x="252031" y="655467"/>
              <a:ext cx="6475341" cy="5701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004074E6-E39E-4D19-B91F-8E84F37CBF3C}"/>
              </a:ext>
            </a:extLst>
          </p:cNvPr>
          <p:cNvSpPr>
            <a:spLocks noGrp="1"/>
          </p:cNvSpPr>
          <p:nvPr>
            <p:ph type="title" hasCustomPrompt="1"/>
          </p:nvPr>
        </p:nvSpPr>
        <p:spPr>
          <a:xfrm>
            <a:off x="5510539" y="916440"/>
            <a:ext cx="6117771" cy="573989"/>
          </a:xfrm>
        </p:spPr>
        <p:txBody>
          <a:bodyPr lIns="0" rIns="0">
            <a:noAutofit/>
          </a:bodyPr>
          <a:lstStyle>
            <a:lvl1pPr>
              <a:defRPr sz="3200" b="1" spc="0">
                <a:solidFill>
                  <a:srgbClr val="2F3342"/>
                </a:solidFill>
                <a:latin typeface="+mj-lt"/>
              </a:defRPr>
            </a:lvl1pPr>
          </a:lstStyle>
          <a:p>
            <a:r>
              <a:rPr lang="en-US" dirty="0"/>
              <a:t>CLICK TO EDIT MASTER</a:t>
            </a:r>
          </a:p>
        </p:txBody>
      </p:sp>
      <p:sp>
        <p:nvSpPr>
          <p:cNvPr id="3" name="Content Placeholder 2">
            <a:extLst>
              <a:ext uri="{FF2B5EF4-FFF2-40B4-BE49-F238E27FC236}">
                <a16:creationId xmlns:a16="http://schemas.microsoft.com/office/drawing/2014/main" xmlns="" id="{607D1B16-7058-45AD-9B19-E19CAF96683B}"/>
              </a:ext>
            </a:extLst>
          </p:cNvPr>
          <p:cNvSpPr>
            <a:spLocks noGrp="1"/>
          </p:cNvSpPr>
          <p:nvPr>
            <p:ph idx="1"/>
          </p:nvPr>
        </p:nvSpPr>
        <p:spPr>
          <a:xfrm>
            <a:off x="5510539" y="1962673"/>
            <a:ext cx="6117771" cy="3676128"/>
          </a:xfrm>
        </p:spPr>
        <p:txBody>
          <a:bodyPr lIns="0" rIns="0">
            <a:normAutofit/>
          </a:bodyPr>
          <a:lstStyle>
            <a:lvl1pPr>
              <a:lnSpc>
                <a:spcPct val="150000"/>
              </a:lnSpc>
              <a:defRPr sz="1600">
                <a:solidFill>
                  <a:srgbClr val="2F3342"/>
                </a:solidFill>
              </a:defRPr>
            </a:lvl1pPr>
            <a:lvl2pPr>
              <a:lnSpc>
                <a:spcPct val="150000"/>
              </a:lnSpc>
              <a:defRPr sz="1600">
                <a:solidFill>
                  <a:srgbClr val="2F3342"/>
                </a:solidFill>
              </a:defRPr>
            </a:lvl2pPr>
            <a:lvl3pPr>
              <a:lnSpc>
                <a:spcPct val="150000"/>
              </a:lnSpc>
              <a:defRPr sz="1400">
                <a:solidFill>
                  <a:srgbClr val="2F3342"/>
                </a:solidFill>
              </a:defRPr>
            </a:lvl3pPr>
            <a:lvl4pPr>
              <a:lnSpc>
                <a:spcPct val="150000"/>
              </a:lnSpc>
              <a:defRPr sz="1200">
                <a:solidFill>
                  <a:srgbClr val="2F3342"/>
                </a:solidFill>
              </a:defRPr>
            </a:lvl4pPr>
            <a:lvl5pPr>
              <a:lnSpc>
                <a:spcPct val="150000"/>
              </a:lnSpc>
              <a:defRPr sz="1200">
                <a:solidFill>
                  <a:srgbClr val="2F334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a:extLst>
              <a:ext uri="{FF2B5EF4-FFF2-40B4-BE49-F238E27FC236}">
                <a16:creationId xmlns:a16="http://schemas.microsoft.com/office/drawing/2014/main" xmlns="" id="{6CAAB964-0A56-4842-AA82-7610F726CD14}"/>
              </a:ext>
            </a:extLst>
          </p:cNvPr>
          <p:cNvSpPr>
            <a:spLocks noGrp="1"/>
          </p:cNvSpPr>
          <p:nvPr>
            <p:ph type="body" idx="13" hasCustomPrompt="1"/>
          </p:nvPr>
        </p:nvSpPr>
        <p:spPr>
          <a:xfrm>
            <a:off x="5535810" y="1555002"/>
            <a:ext cx="6076915" cy="407670"/>
          </a:xfrm>
        </p:spPr>
        <p:txBody>
          <a:bodyPr lIns="0" rIns="0">
            <a:noAutofit/>
          </a:bodyPr>
          <a:lstStyle>
            <a:lvl1pPr marL="0" indent="0">
              <a:buNone/>
              <a:defRPr sz="2000" spc="600">
                <a:solidFill>
                  <a:srgbClr val="2F334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a:extLst>
              <a:ext uri="{FF2B5EF4-FFF2-40B4-BE49-F238E27FC236}">
                <a16:creationId xmlns:a16="http://schemas.microsoft.com/office/drawing/2014/main" xmlns="" id="{93F3FF75-3EF1-4F7E-9040-8B957B4D277C}"/>
              </a:ext>
            </a:extLst>
          </p:cNvPr>
          <p:cNvSpPr>
            <a:spLocks noGrp="1"/>
          </p:cNvSpPr>
          <p:nvPr>
            <p:ph type="sldNum" sz="quarter" idx="17"/>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3066600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C42E9CCD-6BB8-4209-A6BA-851867956084}"/>
              </a:ext>
            </a:extLst>
          </p:cNvPr>
          <p:cNvSpPr>
            <a:spLocks noGrp="1"/>
          </p:cNvSpPr>
          <p:nvPr>
            <p:ph sz="quarter" idx="16"/>
          </p:nvPr>
        </p:nvSpPr>
        <p:spPr>
          <a:xfrm>
            <a:off x="6400191" y="470641"/>
            <a:ext cx="5220309" cy="59167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xmlns="" id="{1E8CB484-5390-4B2F-9BFB-D0733BEE88A5}"/>
              </a:ext>
            </a:extLst>
          </p:cNvPr>
          <p:cNvGrpSpPr/>
          <p:nvPr userDrawn="1"/>
        </p:nvGrpSpPr>
        <p:grpSpPr>
          <a:xfrm>
            <a:off x="657060" y="435124"/>
            <a:ext cx="5134751" cy="6215741"/>
            <a:chOff x="252031" y="391887"/>
            <a:chExt cx="7433283" cy="6215741"/>
          </a:xfrm>
        </p:grpSpPr>
        <p:sp>
          <p:nvSpPr>
            <p:cNvPr id="24" name="Rectangle 23">
              <a:extLst>
                <a:ext uri="{FF2B5EF4-FFF2-40B4-BE49-F238E27FC236}">
                  <a16:creationId xmlns:a16="http://schemas.microsoft.com/office/drawing/2014/main" xmlns="" id="{A8354BDC-9788-4AB5-A841-99D95C68804F}"/>
                </a:ext>
              </a:extLst>
            </p:cNvPr>
            <p:cNvSpPr/>
            <p:nvPr userDrawn="1"/>
          </p:nvSpPr>
          <p:spPr>
            <a:xfrm>
              <a:off x="979713" y="1181214"/>
              <a:ext cx="6117771"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23" name="Rectangle 22">
              <a:extLst>
                <a:ext uri="{FF2B5EF4-FFF2-40B4-BE49-F238E27FC236}">
                  <a16:creationId xmlns:a16="http://schemas.microsoft.com/office/drawing/2014/main" xmlns="" id="{36778BD9-B865-4156-B319-6A8242F0D4D5}"/>
                </a:ext>
              </a:extLst>
            </p:cNvPr>
            <p:cNvSpPr/>
            <p:nvPr userDrawn="1"/>
          </p:nvSpPr>
          <p:spPr>
            <a:xfrm>
              <a:off x="609600" y="391887"/>
              <a:ext cx="7075714" cy="5878284"/>
            </a:xfrm>
            <a:prstGeom prst="rect">
              <a:avLst/>
            </a:prstGeom>
            <a:noFill/>
            <a:ln w="127000">
              <a:solidFill>
                <a:srgbClr val="2F3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xmlns="" id="{AEB70006-7799-4F63-912B-45662CE14500}"/>
                </a:ext>
              </a:extLst>
            </p:cNvPr>
            <p:cNvSpPr/>
            <p:nvPr userDrawn="1"/>
          </p:nvSpPr>
          <p:spPr>
            <a:xfrm>
              <a:off x="252031" y="655467"/>
              <a:ext cx="6475341" cy="5701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004074E6-E39E-4D19-B91F-8E84F37CBF3C}"/>
              </a:ext>
            </a:extLst>
          </p:cNvPr>
          <p:cNvSpPr>
            <a:spLocks noGrp="1"/>
          </p:cNvSpPr>
          <p:nvPr>
            <p:ph type="title" hasCustomPrompt="1"/>
          </p:nvPr>
        </p:nvSpPr>
        <p:spPr>
          <a:xfrm>
            <a:off x="599167" y="1099002"/>
            <a:ext cx="4226024" cy="573989"/>
          </a:xfrm>
        </p:spPr>
        <p:txBody>
          <a:bodyPr lIns="0" rIns="0">
            <a:noAutofit/>
          </a:bodyPr>
          <a:lstStyle>
            <a:lvl1pPr>
              <a:defRPr sz="3200" b="1" spc="0">
                <a:solidFill>
                  <a:srgbClr val="2F3342"/>
                </a:solidFill>
                <a:latin typeface="+mj-lt"/>
              </a:defRPr>
            </a:lvl1pPr>
          </a:lstStyle>
          <a:p>
            <a:r>
              <a:rPr lang="en-US" dirty="0"/>
              <a:t>CLICK TO EDIT MASTER</a:t>
            </a:r>
          </a:p>
        </p:txBody>
      </p:sp>
      <p:sp>
        <p:nvSpPr>
          <p:cNvPr id="3" name="Content Placeholder 2">
            <a:extLst>
              <a:ext uri="{FF2B5EF4-FFF2-40B4-BE49-F238E27FC236}">
                <a16:creationId xmlns:a16="http://schemas.microsoft.com/office/drawing/2014/main" xmlns="" id="{607D1B16-7058-45AD-9B19-E19CAF96683B}"/>
              </a:ext>
            </a:extLst>
          </p:cNvPr>
          <p:cNvSpPr>
            <a:spLocks noGrp="1"/>
          </p:cNvSpPr>
          <p:nvPr>
            <p:ph idx="1"/>
          </p:nvPr>
        </p:nvSpPr>
        <p:spPr>
          <a:xfrm>
            <a:off x="599167" y="2145234"/>
            <a:ext cx="4226024" cy="3857329"/>
          </a:xfrm>
        </p:spPr>
        <p:txBody>
          <a:bodyPr lIns="0" rIns="0">
            <a:normAutofit/>
          </a:bodyPr>
          <a:lstStyle>
            <a:lvl1pPr>
              <a:lnSpc>
                <a:spcPct val="150000"/>
              </a:lnSpc>
              <a:defRPr sz="1600">
                <a:solidFill>
                  <a:srgbClr val="2F3342"/>
                </a:solidFill>
              </a:defRPr>
            </a:lvl1pPr>
            <a:lvl2pPr>
              <a:lnSpc>
                <a:spcPct val="150000"/>
              </a:lnSpc>
              <a:defRPr sz="1600">
                <a:solidFill>
                  <a:srgbClr val="2F3342"/>
                </a:solidFill>
              </a:defRPr>
            </a:lvl2pPr>
            <a:lvl3pPr>
              <a:lnSpc>
                <a:spcPct val="150000"/>
              </a:lnSpc>
              <a:defRPr sz="1400">
                <a:solidFill>
                  <a:srgbClr val="2F3342"/>
                </a:solidFill>
              </a:defRPr>
            </a:lvl3pPr>
            <a:lvl4pPr>
              <a:lnSpc>
                <a:spcPct val="150000"/>
              </a:lnSpc>
              <a:defRPr sz="1200">
                <a:solidFill>
                  <a:srgbClr val="2F3342"/>
                </a:solidFill>
              </a:defRPr>
            </a:lvl4pPr>
            <a:lvl5pPr>
              <a:lnSpc>
                <a:spcPct val="150000"/>
              </a:lnSpc>
              <a:defRPr sz="1200">
                <a:solidFill>
                  <a:srgbClr val="2F334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a:extLst>
              <a:ext uri="{FF2B5EF4-FFF2-40B4-BE49-F238E27FC236}">
                <a16:creationId xmlns:a16="http://schemas.microsoft.com/office/drawing/2014/main" xmlns="" id="{6CAAB964-0A56-4842-AA82-7610F726CD14}"/>
              </a:ext>
            </a:extLst>
          </p:cNvPr>
          <p:cNvSpPr>
            <a:spLocks noGrp="1"/>
          </p:cNvSpPr>
          <p:nvPr>
            <p:ph type="body" idx="13" hasCustomPrompt="1"/>
          </p:nvPr>
        </p:nvSpPr>
        <p:spPr>
          <a:xfrm>
            <a:off x="611804" y="1737564"/>
            <a:ext cx="4197802" cy="407670"/>
          </a:xfrm>
        </p:spPr>
        <p:txBody>
          <a:bodyPr lIns="0" rIns="0">
            <a:noAutofit/>
          </a:bodyPr>
          <a:lstStyle>
            <a:lvl1pPr marL="0" indent="0">
              <a:buNone/>
              <a:defRPr sz="2000" spc="600">
                <a:solidFill>
                  <a:srgbClr val="2F334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STYLES</a:t>
            </a:r>
          </a:p>
        </p:txBody>
      </p:sp>
      <p:sp>
        <p:nvSpPr>
          <p:cNvPr id="8" name="Slide Number Placeholder 7">
            <a:extLst>
              <a:ext uri="{FF2B5EF4-FFF2-40B4-BE49-F238E27FC236}">
                <a16:creationId xmlns:a16="http://schemas.microsoft.com/office/drawing/2014/main" xmlns="" id="{0CDB4336-A0EC-4019-904C-112405358769}"/>
              </a:ext>
            </a:extLst>
          </p:cNvPr>
          <p:cNvSpPr>
            <a:spLocks noGrp="1"/>
          </p:cNvSpPr>
          <p:nvPr>
            <p:ph type="sldNum" sz="quarter" idx="18"/>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2892789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xmlns="" id="{846D6A0C-E2C3-43CB-83D0-B5F6221079CA}"/>
              </a:ext>
            </a:extLst>
          </p:cNvPr>
          <p:cNvGrpSpPr/>
          <p:nvPr userDrawn="1"/>
        </p:nvGrpSpPr>
        <p:grpSpPr>
          <a:xfrm flipH="1">
            <a:off x="2076202" y="1374276"/>
            <a:ext cx="7324426" cy="3883523"/>
            <a:chOff x="252031" y="-22763"/>
            <a:chExt cx="7324426" cy="7269964"/>
          </a:xfrm>
        </p:grpSpPr>
        <p:sp>
          <p:nvSpPr>
            <p:cNvPr id="16" name="Rectangle 15">
              <a:extLst>
                <a:ext uri="{FF2B5EF4-FFF2-40B4-BE49-F238E27FC236}">
                  <a16:creationId xmlns:a16="http://schemas.microsoft.com/office/drawing/2014/main" xmlns="" id="{EDC96296-0FBF-47A5-9D6A-5D9BB647A4D7}"/>
                </a:ext>
              </a:extLst>
            </p:cNvPr>
            <p:cNvSpPr/>
            <p:nvPr userDrawn="1"/>
          </p:nvSpPr>
          <p:spPr>
            <a:xfrm>
              <a:off x="979714" y="1181211"/>
              <a:ext cx="6117771" cy="6065990"/>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5" name="Rectangle 14">
              <a:extLst>
                <a:ext uri="{FF2B5EF4-FFF2-40B4-BE49-F238E27FC236}">
                  <a16:creationId xmlns:a16="http://schemas.microsoft.com/office/drawing/2014/main" xmlns="" id="{F997D03F-0BE2-458F-92A2-4FE73B0FBF51}"/>
                </a:ext>
              </a:extLst>
            </p:cNvPr>
            <p:cNvSpPr/>
            <p:nvPr userDrawn="1"/>
          </p:nvSpPr>
          <p:spPr>
            <a:xfrm>
              <a:off x="500743" y="-22763"/>
              <a:ext cx="7075714" cy="5878284"/>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xmlns="" id="{53F17719-10FE-433E-9CCC-4509DE17F22A}"/>
                </a:ext>
              </a:extLst>
            </p:cNvPr>
            <p:cNvSpPr/>
            <p:nvPr userDrawn="1"/>
          </p:nvSpPr>
          <p:spPr>
            <a:xfrm>
              <a:off x="252031" y="655467"/>
              <a:ext cx="6475341" cy="5701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xmlns="" id="{0DE73F1A-AAF0-4EB4-8DF0-C152BD93C69B}"/>
              </a:ext>
            </a:extLst>
          </p:cNvPr>
          <p:cNvSpPr>
            <a:spLocks noGrp="1"/>
          </p:cNvSpPr>
          <p:nvPr>
            <p:ph type="ctrTitle" hasCustomPrompt="1"/>
          </p:nvPr>
        </p:nvSpPr>
        <p:spPr>
          <a:xfrm>
            <a:off x="2791372" y="2238426"/>
            <a:ext cx="6609256" cy="1508126"/>
          </a:xfrm>
        </p:spPr>
        <p:txBody>
          <a:bodyPr anchor="b">
            <a:normAutofit/>
          </a:bodyPr>
          <a:lstStyle>
            <a:lvl1pPr algn="ctr">
              <a:defRPr sz="4400" b="1">
                <a:solidFill>
                  <a:schemeClr val="tx1"/>
                </a:solidFill>
                <a:latin typeface="+mj-lt"/>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xmlns="" id="{A3075AE6-92D3-4205-B268-E1AD6C5901DE}"/>
              </a:ext>
            </a:extLst>
          </p:cNvPr>
          <p:cNvSpPr>
            <a:spLocks noGrp="1"/>
          </p:cNvSpPr>
          <p:nvPr>
            <p:ph type="subTitle" idx="1"/>
          </p:nvPr>
        </p:nvSpPr>
        <p:spPr>
          <a:xfrm>
            <a:off x="2791372" y="3838627"/>
            <a:ext cx="6609256" cy="450503"/>
          </a:xfrm>
        </p:spPr>
        <p:txBody>
          <a:bodyPr/>
          <a:lstStyle>
            <a:lvl1pPr marL="0" indent="0" algn="ctr">
              <a:buNone/>
              <a:defRPr sz="2400" spc="3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046122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xmlns="" id="{7BF3BF7F-F094-497C-9310-2FE8B059E82B}"/>
              </a:ext>
            </a:extLst>
          </p:cNvPr>
          <p:cNvGrpSpPr/>
          <p:nvPr userDrawn="1"/>
        </p:nvGrpSpPr>
        <p:grpSpPr>
          <a:xfrm flipH="1" flipV="1">
            <a:off x="3581400" y="451189"/>
            <a:ext cx="5276606" cy="5768636"/>
            <a:chOff x="883522" y="408327"/>
            <a:chExt cx="5276606" cy="5768636"/>
          </a:xfrm>
        </p:grpSpPr>
        <p:sp>
          <p:nvSpPr>
            <p:cNvPr id="15" name="Rectangle 14">
              <a:extLst>
                <a:ext uri="{FF2B5EF4-FFF2-40B4-BE49-F238E27FC236}">
                  <a16:creationId xmlns:a16="http://schemas.microsoft.com/office/drawing/2014/main" xmlns="" id="{2D49E498-4E90-44A2-B49F-157DFF9E8581}"/>
                </a:ext>
              </a:extLst>
            </p:cNvPr>
            <p:cNvSpPr/>
            <p:nvPr/>
          </p:nvSpPr>
          <p:spPr>
            <a:xfrm>
              <a:off x="1808217" y="1403690"/>
              <a:ext cx="4351911" cy="4773273"/>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pic>
          <p:nvPicPr>
            <p:cNvPr id="17" name="Graphic 16">
              <a:extLst>
                <a:ext uri="{FF2B5EF4-FFF2-40B4-BE49-F238E27FC236}">
                  <a16:creationId xmlns:a16="http://schemas.microsoft.com/office/drawing/2014/main" xmlns="" id="{B2D9F108-8C30-4BEC-8122-BE263264448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139938" y="1088572"/>
              <a:ext cx="4572000" cy="4572000"/>
            </a:xfrm>
            <a:prstGeom prst="rect">
              <a:avLst/>
            </a:prstGeom>
          </p:spPr>
        </p:pic>
        <p:sp>
          <p:nvSpPr>
            <p:cNvPr id="16" name="Rectangle 15">
              <a:extLst>
                <a:ext uri="{FF2B5EF4-FFF2-40B4-BE49-F238E27FC236}">
                  <a16:creationId xmlns:a16="http://schemas.microsoft.com/office/drawing/2014/main" xmlns="" id="{FAB546B5-7C56-40DD-B1DF-AE850DE5FDB3}"/>
                </a:ext>
              </a:extLst>
            </p:cNvPr>
            <p:cNvSpPr/>
            <p:nvPr/>
          </p:nvSpPr>
          <p:spPr>
            <a:xfrm>
              <a:off x="883522" y="408327"/>
              <a:ext cx="4351911" cy="4773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grpSp>
      <p:sp>
        <p:nvSpPr>
          <p:cNvPr id="8" name="Title 1">
            <a:extLst>
              <a:ext uri="{FF2B5EF4-FFF2-40B4-BE49-F238E27FC236}">
                <a16:creationId xmlns:a16="http://schemas.microsoft.com/office/drawing/2014/main" xmlns="" id="{4C30FD01-9DD8-4ECA-AC52-7C41002A99B3}"/>
              </a:ext>
            </a:extLst>
          </p:cNvPr>
          <p:cNvSpPr>
            <a:spLocks noGrp="1"/>
          </p:cNvSpPr>
          <p:nvPr>
            <p:ph type="title"/>
          </p:nvPr>
        </p:nvSpPr>
        <p:spPr>
          <a:xfrm>
            <a:off x="4506095" y="1742989"/>
            <a:ext cx="4351911" cy="3352800"/>
          </a:xfrm>
        </p:spPr>
        <p:txBody>
          <a:bodyPr>
            <a:normAutofit/>
          </a:bodyPr>
          <a:lstStyle>
            <a:lvl1pPr algn="ctr">
              <a:defRPr sz="4400" b="1" spc="300">
                <a:solidFill>
                  <a:schemeClr val="tx1"/>
                </a:solidFill>
                <a:latin typeface="+mj-lt"/>
              </a:defRPr>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xmlns="" id="{C5F17219-39C2-44C1-BFC9-BA0D7ACD78D1}"/>
              </a:ext>
            </a:extLst>
          </p:cNvPr>
          <p:cNvSpPr>
            <a:spLocks noGrp="1"/>
          </p:cNvSpPr>
          <p:nvPr>
            <p:ph type="ftr" sz="quarter" idx="16"/>
          </p:nvPr>
        </p:nvSpPr>
        <p:spPr>
          <a:xfrm>
            <a:off x="956665" y="4311164"/>
            <a:ext cx="4114800" cy="365125"/>
          </a:xfrm>
          <a:prstGeom prst="rect">
            <a:avLst/>
          </a:prstGeom>
        </p:spPr>
        <p:txBody>
          <a:bodyPr/>
          <a:lstStyle/>
          <a:p>
            <a:r>
              <a:rPr lang="en-US" dirty="0"/>
              <a:t>Add a Footer</a:t>
            </a:r>
          </a:p>
        </p:txBody>
      </p:sp>
      <p:sp>
        <p:nvSpPr>
          <p:cNvPr id="3" name="Slide Number Placeholder 2">
            <a:extLst>
              <a:ext uri="{FF2B5EF4-FFF2-40B4-BE49-F238E27FC236}">
                <a16:creationId xmlns:a16="http://schemas.microsoft.com/office/drawing/2014/main" xmlns="" id="{5087118E-1B0A-407B-BDCE-B343BC9F92E9}"/>
              </a:ext>
            </a:extLst>
          </p:cNvPr>
          <p:cNvSpPr>
            <a:spLocks noGrp="1"/>
          </p:cNvSpPr>
          <p:nvPr>
            <p:ph type="sldNum" sz="quarter" idx="17"/>
          </p:nvPr>
        </p:nvSpPr>
        <p:spPr/>
        <p:txBody>
          <a:bodyPr/>
          <a:lstStyle/>
          <a:p>
            <a:fld id="{8C2E478F-E849-4A8C-AF1F-CBCC78A7CBFA}" type="slidenum">
              <a:rPr lang="en-US" smtClean="0"/>
              <a:pPr/>
              <a:t>‹#›</a:t>
            </a:fld>
            <a:endParaRPr lang="en-US" dirty="0"/>
          </a:p>
        </p:txBody>
      </p:sp>
      <p:sp>
        <p:nvSpPr>
          <p:cNvPr id="11" name="Text Placeholder 2">
            <a:extLst>
              <a:ext uri="{FF2B5EF4-FFF2-40B4-BE49-F238E27FC236}">
                <a16:creationId xmlns:a16="http://schemas.microsoft.com/office/drawing/2014/main" xmlns="" id="{CEC8E835-7291-427D-948E-B544E36AD129}"/>
              </a:ext>
            </a:extLst>
          </p:cNvPr>
          <p:cNvSpPr>
            <a:spLocks noGrp="1"/>
          </p:cNvSpPr>
          <p:nvPr>
            <p:ph type="body" idx="1" hasCustomPrompt="1"/>
          </p:nvPr>
        </p:nvSpPr>
        <p:spPr>
          <a:xfrm>
            <a:off x="4506094" y="4127455"/>
            <a:ext cx="4351911" cy="296437"/>
          </a:xfrm>
        </p:spPr>
        <p:txBody>
          <a:bodyPr vert="horz" lIns="91440" tIns="45720" rIns="91440" bIns="45720" rtlCol="0">
            <a:noAutofit/>
          </a:bodyPr>
          <a:lstStyle>
            <a:lvl1pPr marL="0" indent="0">
              <a:buNone/>
              <a:defRPr lang="en-US" sz="2000" cap="all" spc="600" baseline="0">
                <a:solidFill>
                  <a:schemeClr val="tx1"/>
                </a:solidFill>
                <a:latin typeface="+mj-lt"/>
              </a:defRPr>
            </a:lvl1pPr>
          </a:lstStyle>
          <a:p>
            <a:pPr marL="228600" lvl="0" indent="-228600" algn="ctr"/>
            <a:r>
              <a:rPr lang="en-US" dirty="0"/>
              <a:t>EDIT MASTER TEXT STYLES</a:t>
            </a:r>
          </a:p>
        </p:txBody>
      </p:sp>
    </p:spTree>
    <p:extLst>
      <p:ext uri="{BB962C8B-B14F-4D97-AF65-F5344CB8AC3E}">
        <p14:creationId xmlns:p14="http://schemas.microsoft.com/office/powerpoint/2010/main" val="2263729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CF38A5A1-070F-43C9-B2D5-C557B0D72B9C}"/>
              </a:ext>
            </a:extLst>
          </p:cNvPr>
          <p:cNvSpPr>
            <a:spLocks noGrp="1"/>
          </p:cNvSpPr>
          <p:nvPr>
            <p:ph type="body" idx="1"/>
          </p:nvPr>
        </p:nvSpPr>
        <p:spPr>
          <a:xfrm>
            <a:off x="573882" y="1061132"/>
            <a:ext cx="3464717" cy="823912"/>
          </a:xfrm>
          <a:ln>
            <a:noFill/>
          </a:ln>
        </p:spPr>
        <p:txBody>
          <a:bodyPr anchor="ctr"/>
          <a:lstStyle>
            <a:lvl1pPr marL="0" indent="0" algn="ctr">
              <a:buNone/>
              <a:defRPr sz="24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Rectangle 17">
            <a:extLst>
              <a:ext uri="{FF2B5EF4-FFF2-40B4-BE49-F238E27FC236}">
                <a16:creationId xmlns:a16="http://schemas.microsoft.com/office/drawing/2014/main" xmlns="" id="{6EDCBFD0-7AE5-4346-AD3A-01F956626091}"/>
              </a:ext>
            </a:extLst>
          </p:cNvPr>
          <p:cNvSpPr/>
          <p:nvPr userDrawn="1"/>
        </p:nvSpPr>
        <p:spPr>
          <a:xfrm>
            <a:off x="4430484" y="0"/>
            <a:ext cx="2873833" cy="5426414"/>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2" name="Title 1">
            <a:extLst>
              <a:ext uri="{FF2B5EF4-FFF2-40B4-BE49-F238E27FC236}">
                <a16:creationId xmlns:a16="http://schemas.microsoft.com/office/drawing/2014/main" xmlns="" id="{A41F4A2F-9480-4E94-806C-5D65C71DFB9F}"/>
              </a:ext>
            </a:extLst>
          </p:cNvPr>
          <p:cNvSpPr>
            <a:spLocks noGrp="1"/>
          </p:cNvSpPr>
          <p:nvPr>
            <p:ph type="title"/>
          </p:nvPr>
        </p:nvSpPr>
        <p:spPr>
          <a:xfrm>
            <a:off x="595884" y="0"/>
            <a:ext cx="3834596" cy="1124404"/>
          </a:xfrm>
        </p:spPr>
        <p:txBody>
          <a:bodyPr>
            <a:noAutofit/>
          </a:bodyPr>
          <a:lstStyle>
            <a:lvl1pPr>
              <a:defRPr sz="2800"/>
            </a:lvl1pPr>
          </a:lstStyle>
          <a:p>
            <a:r>
              <a:rPr lang="en-US"/>
              <a:t>Click to edit Master title style</a:t>
            </a:r>
          </a:p>
        </p:txBody>
      </p:sp>
      <p:sp>
        <p:nvSpPr>
          <p:cNvPr id="17" name="Rectangle 16">
            <a:extLst>
              <a:ext uri="{FF2B5EF4-FFF2-40B4-BE49-F238E27FC236}">
                <a16:creationId xmlns:a16="http://schemas.microsoft.com/office/drawing/2014/main" xmlns="" id="{CC3A4379-5E89-42FE-AA5C-BEA0CDFCDD6F}"/>
              </a:ext>
            </a:extLst>
          </p:cNvPr>
          <p:cNvSpPr/>
          <p:nvPr userDrawn="1"/>
        </p:nvSpPr>
        <p:spPr>
          <a:xfrm>
            <a:off x="4887684" y="1431586"/>
            <a:ext cx="2873833"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3" name="Rectangle 12">
            <a:extLst>
              <a:ext uri="{FF2B5EF4-FFF2-40B4-BE49-F238E27FC236}">
                <a16:creationId xmlns:a16="http://schemas.microsoft.com/office/drawing/2014/main" xmlns="" id="{7EA625CC-388D-4655-BFA6-2CC4FD9E889D}"/>
              </a:ext>
            </a:extLst>
          </p:cNvPr>
          <p:cNvSpPr/>
          <p:nvPr userDrawn="1"/>
        </p:nvSpPr>
        <p:spPr>
          <a:xfrm>
            <a:off x="4659081" y="447789"/>
            <a:ext cx="2873833" cy="59579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6" name="Slide Number Placeholder 5">
            <a:extLst>
              <a:ext uri="{FF2B5EF4-FFF2-40B4-BE49-F238E27FC236}">
                <a16:creationId xmlns:a16="http://schemas.microsoft.com/office/drawing/2014/main" xmlns="" id="{492AA6DE-6D7A-4135-8B9F-99A91527F21D}"/>
              </a:ext>
            </a:extLst>
          </p:cNvPr>
          <p:cNvSpPr>
            <a:spLocks noGrp="1"/>
          </p:cNvSpPr>
          <p:nvPr>
            <p:ph type="sldNum" sz="quarter" idx="17"/>
          </p:nvPr>
        </p:nvSpPr>
        <p:spPr/>
        <p:txBody>
          <a:bodyPr/>
          <a:lstStyle/>
          <a:p>
            <a:fld id="{8C2E478F-E849-4A8C-AF1F-CBCC78A7CBFA}" type="slidenum">
              <a:rPr lang="en-US" smtClean="0"/>
              <a:pPr/>
              <a:t>‹#›</a:t>
            </a:fld>
            <a:endParaRPr lang="en-US" dirty="0"/>
          </a:p>
        </p:txBody>
      </p:sp>
      <p:sp>
        <p:nvSpPr>
          <p:cNvPr id="14" name="Text Placeholder 4">
            <a:extLst>
              <a:ext uri="{FF2B5EF4-FFF2-40B4-BE49-F238E27FC236}">
                <a16:creationId xmlns:a16="http://schemas.microsoft.com/office/drawing/2014/main" xmlns="" id="{17A78D63-E00C-4155-A5B2-B3431A09ACB4}"/>
              </a:ext>
            </a:extLst>
          </p:cNvPr>
          <p:cNvSpPr>
            <a:spLocks noGrp="1"/>
          </p:cNvSpPr>
          <p:nvPr>
            <p:ph type="body" sz="quarter" idx="3"/>
          </p:nvPr>
        </p:nvSpPr>
        <p:spPr>
          <a:xfrm>
            <a:off x="8153395" y="1061132"/>
            <a:ext cx="3464721" cy="823912"/>
          </a:xfrm>
          <a:ln>
            <a:noFill/>
          </a:ln>
        </p:spPr>
        <p:txBody>
          <a:bodyPr vert="horz" lIns="91440" tIns="45720" rIns="91440" bIns="45720" rtlCol="0" anchor="ctr">
            <a:normAutofit/>
          </a:bodyPr>
          <a:lstStyle>
            <a:lvl1pPr marL="0" indent="0">
              <a:buNone/>
              <a:defRPr lang="en-US" sz="2400" b="1" dirty="0">
                <a:solidFill>
                  <a:schemeClr val="tx1"/>
                </a:solidFill>
                <a:latin typeface="+mj-lt"/>
              </a:defRPr>
            </a:lvl1pPr>
          </a:lstStyle>
          <a:p>
            <a:pPr marL="228600" lvl="0" indent="-228600" algn="ctr"/>
            <a:r>
              <a:rPr lang="en-US"/>
              <a:t>Click to edit Master text styles</a:t>
            </a:r>
          </a:p>
        </p:txBody>
      </p:sp>
      <p:sp>
        <p:nvSpPr>
          <p:cNvPr id="16" name="Content Placeholder 5">
            <a:extLst>
              <a:ext uri="{FF2B5EF4-FFF2-40B4-BE49-F238E27FC236}">
                <a16:creationId xmlns:a16="http://schemas.microsoft.com/office/drawing/2014/main" xmlns="" id="{12AF2780-75D3-4992-93BC-8EA50C648A8E}"/>
              </a:ext>
            </a:extLst>
          </p:cNvPr>
          <p:cNvSpPr>
            <a:spLocks noGrp="1"/>
          </p:cNvSpPr>
          <p:nvPr>
            <p:ph sz="quarter" idx="4"/>
          </p:nvPr>
        </p:nvSpPr>
        <p:spPr>
          <a:xfrm>
            <a:off x="8153394" y="2108201"/>
            <a:ext cx="3464721" cy="3684588"/>
          </a:xfrm>
        </p:spPr>
        <p:txBody>
          <a:bodyPr>
            <a:normAutofit/>
          </a:bodyPr>
          <a:lstStyle>
            <a:lvl1pPr>
              <a:defRPr sz="1600"/>
            </a:lvl1pPr>
            <a:lvl2pPr>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3">
            <a:extLst>
              <a:ext uri="{FF2B5EF4-FFF2-40B4-BE49-F238E27FC236}">
                <a16:creationId xmlns:a16="http://schemas.microsoft.com/office/drawing/2014/main" xmlns="" id="{EAAE1C5B-7233-4F49-895F-7566CEB6D819}"/>
              </a:ext>
            </a:extLst>
          </p:cNvPr>
          <p:cNvSpPr>
            <a:spLocks noGrp="1"/>
          </p:cNvSpPr>
          <p:nvPr>
            <p:ph sz="half" idx="2"/>
          </p:nvPr>
        </p:nvSpPr>
        <p:spPr>
          <a:xfrm>
            <a:off x="595884" y="2108201"/>
            <a:ext cx="3464717" cy="3684588"/>
          </a:xfrm>
        </p:spPr>
        <p:txBody>
          <a:bodyPr>
            <a:normAutofit/>
          </a:bodyPr>
          <a:lstStyle>
            <a:lvl1pPr>
              <a:defRPr sz="1600"/>
            </a:lvl1pPr>
            <a:lvl2pPr>
              <a:defRPr sz="1400"/>
            </a:lvl2pPr>
            <a:lvl3pPr>
              <a:defRPr sz="12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210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6EDCBFD0-7AE5-4346-AD3A-01F956626091}"/>
              </a:ext>
            </a:extLst>
          </p:cNvPr>
          <p:cNvSpPr/>
          <p:nvPr userDrawn="1"/>
        </p:nvSpPr>
        <p:spPr>
          <a:xfrm>
            <a:off x="4430484" y="0"/>
            <a:ext cx="2873833" cy="5426414"/>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2" name="Title 1">
            <a:extLst>
              <a:ext uri="{FF2B5EF4-FFF2-40B4-BE49-F238E27FC236}">
                <a16:creationId xmlns:a16="http://schemas.microsoft.com/office/drawing/2014/main" xmlns="" id="{A41F4A2F-9480-4E94-806C-5D65C71DFB9F}"/>
              </a:ext>
            </a:extLst>
          </p:cNvPr>
          <p:cNvSpPr>
            <a:spLocks noGrp="1"/>
          </p:cNvSpPr>
          <p:nvPr>
            <p:ph type="title"/>
          </p:nvPr>
        </p:nvSpPr>
        <p:spPr>
          <a:xfrm>
            <a:off x="595884" y="0"/>
            <a:ext cx="3834596" cy="1124404"/>
          </a:xfrm>
        </p:spPr>
        <p:txBody>
          <a:bodyPr>
            <a:noAutofit/>
          </a:bodyPr>
          <a:lstStyle>
            <a:lvl1pPr>
              <a:defRPr sz="2800"/>
            </a:lvl1pPr>
          </a:lstStyle>
          <a:p>
            <a:r>
              <a:rPr lang="en-US"/>
              <a:t>Click to edit Master title style</a:t>
            </a:r>
          </a:p>
        </p:txBody>
      </p:sp>
      <p:sp>
        <p:nvSpPr>
          <p:cNvPr id="17" name="Rectangle 16">
            <a:extLst>
              <a:ext uri="{FF2B5EF4-FFF2-40B4-BE49-F238E27FC236}">
                <a16:creationId xmlns:a16="http://schemas.microsoft.com/office/drawing/2014/main" xmlns="" id="{CC3A4379-5E89-42FE-AA5C-BEA0CDFCDD6F}"/>
              </a:ext>
            </a:extLst>
          </p:cNvPr>
          <p:cNvSpPr/>
          <p:nvPr userDrawn="1"/>
        </p:nvSpPr>
        <p:spPr>
          <a:xfrm>
            <a:off x="4887684" y="1431586"/>
            <a:ext cx="2873833"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5" name="Footer Placeholder 4">
            <a:extLst>
              <a:ext uri="{FF2B5EF4-FFF2-40B4-BE49-F238E27FC236}">
                <a16:creationId xmlns:a16="http://schemas.microsoft.com/office/drawing/2014/main" xmlns="" id="{750DA028-023B-4883-9A48-70FD7A2E5226}"/>
              </a:ext>
            </a:extLst>
          </p:cNvPr>
          <p:cNvSpPr>
            <a:spLocks noGrp="1"/>
          </p:cNvSpPr>
          <p:nvPr>
            <p:ph type="ftr" sz="quarter" idx="16"/>
          </p:nvPr>
        </p:nvSpPr>
        <p:spPr>
          <a:xfrm>
            <a:off x="956665" y="4311164"/>
            <a:ext cx="4114800" cy="365125"/>
          </a:xfrm>
          <a:prstGeom prst="rect">
            <a:avLst/>
          </a:prstGeom>
        </p:spPr>
        <p:txBody>
          <a:bodyPr/>
          <a:lstStyle/>
          <a:p>
            <a:r>
              <a:rPr lang="en-US" dirty="0"/>
              <a:t>Add a Footer</a:t>
            </a:r>
          </a:p>
        </p:txBody>
      </p:sp>
      <p:sp>
        <p:nvSpPr>
          <p:cNvPr id="13" name="Rectangle 12">
            <a:extLst>
              <a:ext uri="{FF2B5EF4-FFF2-40B4-BE49-F238E27FC236}">
                <a16:creationId xmlns:a16="http://schemas.microsoft.com/office/drawing/2014/main" xmlns="" id="{7EA625CC-388D-4655-BFA6-2CC4FD9E889D}"/>
              </a:ext>
            </a:extLst>
          </p:cNvPr>
          <p:cNvSpPr/>
          <p:nvPr userDrawn="1"/>
        </p:nvSpPr>
        <p:spPr>
          <a:xfrm>
            <a:off x="4659081" y="447789"/>
            <a:ext cx="2873833" cy="59579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6" name="Slide Number Placeholder 5">
            <a:extLst>
              <a:ext uri="{FF2B5EF4-FFF2-40B4-BE49-F238E27FC236}">
                <a16:creationId xmlns:a16="http://schemas.microsoft.com/office/drawing/2014/main" xmlns="" id="{492AA6DE-6D7A-4135-8B9F-99A91527F21D}"/>
              </a:ext>
            </a:extLst>
          </p:cNvPr>
          <p:cNvSpPr>
            <a:spLocks noGrp="1"/>
          </p:cNvSpPr>
          <p:nvPr>
            <p:ph type="sldNum" sz="quarter" idx="17"/>
          </p:nvPr>
        </p:nvSpPr>
        <p:spPr/>
        <p:txBody>
          <a:bodyPr/>
          <a:lstStyle/>
          <a:p>
            <a:fld id="{8C2E478F-E849-4A8C-AF1F-CBCC78A7CBFA}" type="slidenum">
              <a:rPr lang="en-US" smtClean="0"/>
              <a:pPr/>
              <a:t>‹#›</a:t>
            </a:fld>
            <a:endParaRPr lang="en-US" dirty="0"/>
          </a:p>
        </p:txBody>
      </p:sp>
      <p:sp>
        <p:nvSpPr>
          <p:cNvPr id="16" name="Content Placeholder 2">
            <a:extLst>
              <a:ext uri="{FF2B5EF4-FFF2-40B4-BE49-F238E27FC236}">
                <a16:creationId xmlns:a16="http://schemas.microsoft.com/office/drawing/2014/main" xmlns="" id="{E20B4D13-5F10-4886-AF0F-09B6ABB5C3BF}"/>
              </a:ext>
            </a:extLst>
          </p:cNvPr>
          <p:cNvSpPr>
            <a:spLocks noGrp="1"/>
          </p:cNvSpPr>
          <p:nvPr>
            <p:ph sz="half" idx="1"/>
          </p:nvPr>
        </p:nvSpPr>
        <p:spPr>
          <a:xfrm>
            <a:off x="571500" y="1431586"/>
            <a:ext cx="3467099" cy="4361203"/>
          </a:xfrm>
        </p:spPr>
        <p:txBody>
          <a:bodyPr vert="horz" lIns="91440" tIns="45720" rIns="91440" bIns="45720" rtlCol="0">
            <a:normAutofit/>
          </a:bodyPr>
          <a:lstStyle>
            <a:lvl1pPr>
              <a:defRPr lang="en-US" sz="1600" dirty="0"/>
            </a:lvl1pPr>
            <a:lvl2pPr>
              <a:defRPr lang="en-US" sz="1400" dirty="0"/>
            </a:lvl2pPr>
            <a:lvl3pPr>
              <a:defRPr lang="en-US" sz="1200" dirty="0"/>
            </a:lvl3pPr>
            <a:lvl4pPr>
              <a:defRPr lang="en-US" sz="1100" dirty="0"/>
            </a:lvl4pPr>
            <a:lvl5pPr>
              <a:defRPr lang="en-US" sz="1100" dirty="0"/>
            </a:lvl5pPr>
          </a:lstStyle>
          <a:p>
            <a:pPr lvl="0">
              <a:lnSpc>
                <a:spcPct val="150000"/>
              </a:lnSpc>
            </a:pPr>
            <a:r>
              <a:rPr lang="en-US" dirty="0"/>
              <a:t>Click to edit Master text styles</a:t>
            </a:r>
          </a:p>
          <a:p>
            <a:pPr lvl="1">
              <a:lnSpc>
                <a:spcPct val="150000"/>
              </a:lnSpc>
            </a:pPr>
            <a:r>
              <a:rPr lang="en-US" dirty="0"/>
              <a:t>Second level</a:t>
            </a:r>
          </a:p>
          <a:p>
            <a:pPr lvl="2">
              <a:lnSpc>
                <a:spcPct val="150000"/>
              </a:lnSpc>
            </a:pPr>
            <a:r>
              <a:rPr lang="en-US" dirty="0"/>
              <a:t>Third level</a:t>
            </a:r>
          </a:p>
          <a:p>
            <a:pPr lvl="3">
              <a:lnSpc>
                <a:spcPct val="150000"/>
              </a:lnSpc>
            </a:pPr>
            <a:r>
              <a:rPr lang="en-US" dirty="0"/>
              <a:t>Fourth level</a:t>
            </a:r>
          </a:p>
          <a:p>
            <a:pPr lvl="4">
              <a:lnSpc>
                <a:spcPct val="150000"/>
              </a:lnSpc>
            </a:pPr>
            <a:r>
              <a:rPr lang="en-US" dirty="0"/>
              <a:t>Fifth level</a:t>
            </a:r>
          </a:p>
        </p:txBody>
      </p:sp>
      <p:sp>
        <p:nvSpPr>
          <p:cNvPr id="19" name="Content Placeholder 3">
            <a:extLst>
              <a:ext uri="{FF2B5EF4-FFF2-40B4-BE49-F238E27FC236}">
                <a16:creationId xmlns:a16="http://schemas.microsoft.com/office/drawing/2014/main" xmlns="" id="{EE7BCAD4-8DB6-482F-8DC0-F6D653F92219}"/>
              </a:ext>
            </a:extLst>
          </p:cNvPr>
          <p:cNvSpPr>
            <a:spLocks noGrp="1"/>
          </p:cNvSpPr>
          <p:nvPr>
            <p:ph sz="half" idx="2"/>
          </p:nvPr>
        </p:nvSpPr>
        <p:spPr>
          <a:xfrm>
            <a:off x="8153394" y="1431586"/>
            <a:ext cx="3467106" cy="4361203"/>
          </a:xfrm>
        </p:spPr>
        <p:txBody>
          <a:bodyPr vert="horz" lIns="91440" tIns="45720" rIns="91440" bIns="45720" rtlCol="0">
            <a:normAutofit/>
          </a:bodyPr>
          <a:lstStyle>
            <a:lvl1pPr>
              <a:defRPr lang="en-US" sz="1600" dirty="0"/>
            </a:lvl1pPr>
            <a:lvl2pPr>
              <a:defRPr lang="en-US" sz="1400" dirty="0"/>
            </a:lvl2pPr>
            <a:lvl3pPr>
              <a:defRPr lang="en-US" sz="1200" dirty="0"/>
            </a:lvl3pPr>
            <a:lvl4pPr>
              <a:defRPr lang="en-US" sz="1100" dirty="0"/>
            </a:lvl4pPr>
            <a:lvl5pPr>
              <a:defRPr lang="en-US" sz="1100" dirty="0"/>
            </a:lvl5pPr>
          </a:lstStyle>
          <a:p>
            <a:pPr lvl="0">
              <a:lnSpc>
                <a:spcPct val="150000"/>
              </a:lnSpc>
            </a:pPr>
            <a:r>
              <a:rPr lang="en-US"/>
              <a:t>Click to edit Master text styles</a:t>
            </a:r>
          </a:p>
          <a:p>
            <a:pPr lvl="1">
              <a:lnSpc>
                <a:spcPct val="150000"/>
              </a:lnSpc>
            </a:pPr>
            <a:r>
              <a:rPr lang="en-US"/>
              <a:t>Second level</a:t>
            </a:r>
          </a:p>
          <a:p>
            <a:pPr lvl="2">
              <a:lnSpc>
                <a:spcPct val="150000"/>
              </a:lnSpc>
            </a:pPr>
            <a:r>
              <a:rPr lang="en-US"/>
              <a:t>Third level</a:t>
            </a:r>
          </a:p>
          <a:p>
            <a:pPr lvl="3">
              <a:lnSpc>
                <a:spcPct val="150000"/>
              </a:lnSpc>
            </a:pPr>
            <a:r>
              <a:rPr lang="en-US"/>
              <a:t>Fourth level</a:t>
            </a:r>
          </a:p>
          <a:p>
            <a:pPr lvl="4">
              <a:lnSpc>
                <a:spcPct val="150000"/>
              </a:lnSpc>
            </a:pPr>
            <a:r>
              <a:rPr lang="en-US"/>
              <a:t>Fifth level</a:t>
            </a:r>
            <a:endParaRPr lang="en-US" dirty="0"/>
          </a:p>
        </p:txBody>
      </p:sp>
    </p:spTree>
    <p:extLst>
      <p:ext uri="{BB962C8B-B14F-4D97-AF65-F5344CB8AC3E}">
        <p14:creationId xmlns:p14="http://schemas.microsoft.com/office/powerpoint/2010/main" val="4130980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115BFBAA-B5F1-4F95-8C05-5E30A7076BD7}"/>
              </a:ext>
            </a:extLst>
          </p:cNvPr>
          <p:cNvSpPr/>
          <p:nvPr userDrawn="1"/>
        </p:nvSpPr>
        <p:spPr>
          <a:xfrm>
            <a:off x="1159727" y="1224451"/>
            <a:ext cx="4226024"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8" name="Footer Placeholder 7">
            <a:extLst>
              <a:ext uri="{FF2B5EF4-FFF2-40B4-BE49-F238E27FC236}">
                <a16:creationId xmlns:a16="http://schemas.microsoft.com/office/drawing/2014/main" xmlns="" id="{9B7F3105-8D8F-4FF3-9A7F-0F067BB810A1}"/>
              </a:ext>
            </a:extLst>
          </p:cNvPr>
          <p:cNvSpPr>
            <a:spLocks noGrp="1"/>
          </p:cNvSpPr>
          <p:nvPr>
            <p:ph type="ftr" sz="quarter" idx="14"/>
          </p:nvPr>
        </p:nvSpPr>
        <p:spPr>
          <a:xfrm>
            <a:off x="956665" y="4311164"/>
            <a:ext cx="4114800" cy="365125"/>
          </a:xfrm>
          <a:prstGeom prst="rect">
            <a:avLst/>
          </a:prstGeom>
        </p:spPr>
        <p:txBody>
          <a:bodyPr/>
          <a:lstStyle/>
          <a:p>
            <a:r>
              <a:rPr lang="en-US" dirty="0"/>
              <a:t>Add a Footer</a:t>
            </a:r>
          </a:p>
        </p:txBody>
      </p:sp>
      <p:sp>
        <p:nvSpPr>
          <p:cNvPr id="9" name="Slide Number Placeholder 8">
            <a:extLst>
              <a:ext uri="{FF2B5EF4-FFF2-40B4-BE49-F238E27FC236}">
                <a16:creationId xmlns:a16="http://schemas.microsoft.com/office/drawing/2014/main" xmlns="" id="{BD117255-8347-4647-9EA2-7ED06A73C1A2}"/>
              </a:ext>
            </a:extLst>
          </p:cNvPr>
          <p:cNvSpPr>
            <a:spLocks noGrp="1"/>
          </p:cNvSpPr>
          <p:nvPr>
            <p:ph type="sldNum" sz="quarter" idx="15"/>
          </p:nvPr>
        </p:nvSpPr>
        <p:spPr/>
        <p:txBody>
          <a:bodyPr/>
          <a:lstStyle/>
          <a:p>
            <a:fld id="{8C2E478F-E849-4A8C-AF1F-CBCC78A7CBFA}" type="slidenum">
              <a:rPr lang="en-US" smtClean="0"/>
              <a:pPr/>
              <a:t>‹#›</a:t>
            </a:fld>
            <a:endParaRPr lang="en-US" dirty="0"/>
          </a:p>
        </p:txBody>
      </p:sp>
      <p:sp>
        <p:nvSpPr>
          <p:cNvPr id="11" name="Content Placeholder 2">
            <a:extLst>
              <a:ext uri="{FF2B5EF4-FFF2-40B4-BE49-F238E27FC236}">
                <a16:creationId xmlns:a16="http://schemas.microsoft.com/office/drawing/2014/main" xmlns="" id="{9F3E8482-B43D-4B69-8645-6B735F91B920}"/>
              </a:ext>
            </a:extLst>
          </p:cNvPr>
          <p:cNvSpPr>
            <a:spLocks noGrp="1"/>
          </p:cNvSpPr>
          <p:nvPr>
            <p:ph idx="1"/>
          </p:nvPr>
        </p:nvSpPr>
        <p:spPr>
          <a:xfrm>
            <a:off x="6294478" y="587829"/>
            <a:ext cx="5326022" cy="5273221"/>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Rectangle 14">
            <a:extLst>
              <a:ext uri="{FF2B5EF4-FFF2-40B4-BE49-F238E27FC236}">
                <a16:creationId xmlns:a16="http://schemas.microsoft.com/office/drawing/2014/main" xmlns="" id="{D9BC9CBF-CF7B-4E39-9FD1-961882EC596A}"/>
              </a:ext>
            </a:extLst>
          </p:cNvPr>
          <p:cNvSpPr/>
          <p:nvPr userDrawn="1"/>
        </p:nvSpPr>
        <p:spPr>
          <a:xfrm>
            <a:off x="657060" y="698704"/>
            <a:ext cx="4473025" cy="5701790"/>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xmlns="" id="{97A3D921-B9D5-42DC-9037-298968D94C95}"/>
              </a:ext>
            </a:extLst>
          </p:cNvPr>
          <p:cNvGrpSpPr/>
          <p:nvPr userDrawn="1"/>
        </p:nvGrpSpPr>
        <p:grpSpPr>
          <a:xfrm>
            <a:off x="657060" y="435124"/>
            <a:ext cx="5134751" cy="5965370"/>
            <a:chOff x="252031" y="391887"/>
            <a:chExt cx="7433283" cy="5965370"/>
          </a:xfrm>
        </p:grpSpPr>
        <p:sp>
          <p:nvSpPr>
            <p:cNvPr id="18" name="Rectangle 17">
              <a:extLst>
                <a:ext uri="{FF2B5EF4-FFF2-40B4-BE49-F238E27FC236}">
                  <a16:creationId xmlns:a16="http://schemas.microsoft.com/office/drawing/2014/main" xmlns="" id="{6A62F937-16D4-4A6C-B247-D0A62BC6560D}"/>
                </a:ext>
              </a:extLst>
            </p:cNvPr>
            <p:cNvSpPr/>
            <p:nvPr userDrawn="1"/>
          </p:nvSpPr>
          <p:spPr>
            <a:xfrm>
              <a:off x="609600" y="391887"/>
              <a:ext cx="7075714" cy="5878284"/>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xmlns="" id="{B9335681-5A6F-48BE-8160-2000D0F242FB}"/>
                </a:ext>
              </a:extLst>
            </p:cNvPr>
            <p:cNvSpPr/>
            <p:nvPr userDrawn="1"/>
          </p:nvSpPr>
          <p:spPr>
            <a:xfrm>
              <a:off x="252031" y="655467"/>
              <a:ext cx="6475341" cy="5701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ext Placeholder 3">
            <a:extLst>
              <a:ext uri="{FF2B5EF4-FFF2-40B4-BE49-F238E27FC236}">
                <a16:creationId xmlns:a16="http://schemas.microsoft.com/office/drawing/2014/main" xmlns="" id="{F41E2B8D-1C12-403F-BE59-ECC565466CB0}"/>
              </a:ext>
            </a:extLst>
          </p:cNvPr>
          <p:cNvSpPr>
            <a:spLocks noGrp="1"/>
          </p:cNvSpPr>
          <p:nvPr>
            <p:ph type="body" sz="half" idx="2"/>
          </p:nvPr>
        </p:nvSpPr>
        <p:spPr>
          <a:xfrm>
            <a:off x="609601" y="2546851"/>
            <a:ext cx="4101084" cy="3396749"/>
          </a:xfrm>
        </p:spPr>
        <p:txBody>
          <a:bodyPr/>
          <a:lstStyle>
            <a:lvl1pPr marL="0" indent="0">
              <a:lnSpc>
                <a:spcPct val="150000"/>
              </a:lnSpc>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xmlns="" id="{9AF0F519-65FC-434F-8F2F-F778A20A82ED}"/>
              </a:ext>
            </a:extLst>
          </p:cNvPr>
          <p:cNvSpPr>
            <a:spLocks noGrp="1"/>
          </p:cNvSpPr>
          <p:nvPr>
            <p:ph type="title"/>
          </p:nvPr>
        </p:nvSpPr>
        <p:spPr>
          <a:xfrm>
            <a:off x="609601" y="1480457"/>
            <a:ext cx="4101084" cy="979308"/>
          </a:xfrm>
        </p:spPr>
        <p:txBody>
          <a:bodyPr anchor="b"/>
          <a:lstStyle>
            <a:lvl1pPr>
              <a:defRPr sz="3200" b="1">
                <a:solidFill>
                  <a:schemeClr val="tx1"/>
                </a:solidFill>
                <a:latin typeface="+mn-lt"/>
              </a:defRPr>
            </a:lvl1pPr>
          </a:lstStyle>
          <a:p>
            <a:r>
              <a:rPr lang="en-US"/>
              <a:t>Click to edit Master title style</a:t>
            </a:r>
            <a:endParaRPr lang="en-US" dirty="0"/>
          </a:p>
        </p:txBody>
      </p:sp>
      <p:sp>
        <p:nvSpPr>
          <p:cNvPr id="13" name="Rectangle 12" hidden="1">
            <a:extLst>
              <a:ext uri="{FF2B5EF4-FFF2-40B4-BE49-F238E27FC236}">
                <a16:creationId xmlns:a16="http://schemas.microsoft.com/office/drawing/2014/main" xmlns="" id="{116E8B30-475D-4275-8DC2-14C98F2F9B76}"/>
              </a:ext>
            </a:extLst>
          </p:cNvPr>
          <p:cNvSpPr/>
          <p:nvPr userDrawn="1"/>
        </p:nvSpPr>
        <p:spPr>
          <a:xfrm>
            <a:off x="1159727" y="1191137"/>
            <a:ext cx="4226024"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Tree>
    <p:extLst>
      <p:ext uri="{BB962C8B-B14F-4D97-AF65-F5344CB8AC3E}">
        <p14:creationId xmlns:p14="http://schemas.microsoft.com/office/powerpoint/2010/main" val="3348310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xmlns="" id="{F6B8E8FD-E25A-4462-9917-754D6C619C75}"/>
              </a:ext>
            </a:extLst>
          </p:cNvPr>
          <p:cNvSpPr txBox="1">
            <a:spLocks/>
          </p:cNvSpPr>
          <p:nvPr userDrawn="1"/>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2E478F-E849-4A8C-AF1F-CBCC78A7CBFA}" type="slidenum">
              <a:rPr lang="en-US" smtClean="0">
                <a:solidFill>
                  <a:srgbClr val="2F3342"/>
                </a:solidFill>
              </a:rPr>
              <a:pPr/>
              <a:t>‹#›</a:t>
            </a:fld>
            <a:endParaRPr lang="en-US" dirty="0">
              <a:solidFill>
                <a:srgbClr val="2F3342"/>
              </a:solidFill>
            </a:endParaRPr>
          </a:p>
        </p:txBody>
      </p:sp>
      <p:sp>
        <p:nvSpPr>
          <p:cNvPr id="6" name="Footer Placeholder 5">
            <a:extLst>
              <a:ext uri="{FF2B5EF4-FFF2-40B4-BE49-F238E27FC236}">
                <a16:creationId xmlns:a16="http://schemas.microsoft.com/office/drawing/2014/main" xmlns="" id="{11752D6C-9D51-45A1-A6B7-B21DC9A94A43}"/>
              </a:ext>
            </a:extLst>
          </p:cNvPr>
          <p:cNvSpPr>
            <a:spLocks noGrp="1"/>
          </p:cNvSpPr>
          <p:nvPr>
            <p:ph type="ftr" sz="quarter" idx="10"/>
          </p:nvPr>
        </p:nvSpPr>
        <p:spPr>
          <a:xfrm>
            <a:off x="956665" y="4311164"/>
            <a:ext cx="4114800" cy="365125"/>
          </a:xfrm>
          <a:prstGeom prst="rect">
            <a:avLst/>
          </a:prstGeom>
        </p:spPr>
        <p:txBody>
          <a:bodyPr/>
          <a:lstStyle/>
          <a:p>
            <a:r>
              <a:rPr lang="en-US" dirty="0"/>
              <a:t>Add a Footer</a:t>
            </a:r>
          </a:p>
        </p:txBody>
      </p:sp>
      <p:sp>
        <p:nvSpPr>
          <p:cNvPr id="11" name="Rectangle 10" descr="Open square accent block">
            <a:extLst>
              <a:ext uri="{FF2B5EF4-FFF2-40B4-BE49-F238E27FC236}">
                <a16:creationId xmlns:a16="http://schemas.microsoft.com/office/drawing/2014/main" xmlns="" id="{217FA8D4-1D05-4DF4-AA9D-364B6979733D}"/>
              </a:ext>
            </a:extLst>
          </p:cNvPr>
          <p:cNvSpPr/>
          <p:nvPr userDrawn="1"/>
        </p:nvSpPr>
        <p:spPr>
          <a:xfrm flipH="1">
            <a:off x="2685137" y="972457"/>
            <a:ext cx="9172647" cy="4843807"/>
          </a:xfrm>
          <a:prstGeom prst="rect">
            <a:avLst/>
          </a:prstGeom>
          <a:noFill/>
          <a:ln w="88900">
            <a:solidFill>
              <a:srgbClr val="2F3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xmlns="" id="{779B1017-F981-4D2D-A14B-A857FC304F54}"/>
              </a:ext>
            </a:extLst>
          </p:cNvPr>
          <p:cNvSpPr/>
          <p:nvPr userDrawn="1"/>
        </p:nvSpPr>
        <p:spPr>
          <a:xfrm flipH="1">
            <a:off x="333834" y="1547133"/>
            <a:ext cx="11026363" cy="4702292"/>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0" name="Slide Number Placeholder 9">
            <a:extLst>
              <a:ext uri="{FF2B5EF4-FFF2-40B4-BE49-F238E27FC236}">
                <a16:creationId xmlns:a16="http://schemas.microsoft.com/office/drawing/2014/main" xmlns="" id="{9DD85E79-8DB4-4D93-979C-171105321B3E}"/>
              </a:ext>
            </a:extLst>
          </p:cNvPr>
          <p:cNvSpPr>
            <a:spLocks noGrp="1"/>
          </p:cNvSpPr>
          <p:nvPr>
            <p:ph type="sldNum" sz="quarter" idx="11"/>
          </p:nvPr>
        </p:nvSpPr>
        <p:spPr/>
        <p:txBody>
          <a:bodyPr/>
          <a:lstStyle/>
          <a:p>
            <a:fld id="{8C2E478F-E849-4A8C-AF1F-CBCC78A7CBFA}" type="slidenum">
              <a:rPr lang="en-US" smtClean="0"/>
              <a:pPr/>
              <a:t>‹#›</a:t>
            </a:fld>
            <a:endParaRPr lang="en-US" dirty="0"/>
          </a:p>
        </p:txBody>
      </p:sp>
      <p:sp>
        <p:nvSpPr>
          <p:cNvPr id="2" name="Rectangle 1">
            <a:extLst>
              <a:ext uri="{FF2B5EF4-FFF2-40B4-BE49-F238E27FC236}">
                <a16:creationId xmlns:a16="http://schemas.microsoft.com/office/drawing/2014/main" xmlns="" id="{774F1136-B1CD-4171-BB47-0281C1974B22}"/>
              </a:ext>
            </a:extLst>
          </p:cNvPr>
          <p:cNvSpPr/>
          <p:nvPr userDrawn="1"/>
        </p:nvSpPr>
        <p:spPr>
          <a:xfrm>
            <a:off x="471340" y="1189038"/>
            <a:ext cx="11149160" cy="48341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389ADD4C-B26C-41B3-B492-DC9D032ACC4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34313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6504862A-62CA-4399-88B0-181961E0F691}"/>
              </a:ext>
            </a:extLst>
          </p:cNvPr>
          <p:cNvSpPr txBox="1">
            <a:spLocks/>
          </p:cNvSpPr>
          <p:nvPr userDrawn="1"/>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2E478F-E849-4A8C-AF1F-CBCC78A7CBFA}" type="slidenum">
              <a:rPr lang="en-US" smtClean="0">
                <a:solidFill>
                  <a:srgbClr val="2F3342"/>
                </a:solidFill>
              </a:rPr>
              <a:pPr/>
              <a:t>‹#›</a:t>
            </a:fld>
            <a:endParaRPr lang="en-US" dirty="0">
              <a:solidFill>
                <a:srgbClr val="2F3342"/>
              </a:solidFill>
            </a:endParaRPr>
          </a:p>
        </p:txBody>
      </p:sp>
      <p:sp>
        <p:nvSpPr>
          <p:cNvPr id="7" name="Footer Placeholder 6">
            <a:extLst>
              <a:ext uri="{FF2B5EF4-FFF2-40B4-BE49-F238E27FC236}">
                <a16:creationId xmlns:a16="http://schemas.microsoft.com/office/drawing/2014/main" xmlns="" id="{A902D481-2888-4133-AD94-7700AA117DFE}"/>
              </a:ext>
            </a:extLst>
          </p:cNvPr>
          <p:cNvSpPr>
            <a:spLocks noGrp="1"/>
          </p:cNvSpPr>
          <p:nvPr>
            <p:ph type="ftr" sz="quarter" idx="10"/>
          </p:nvPr>
        </p:nvSpPr>
        <p:spPr>
          <a:xfrm>
            <a:off x="956665" y="4311164"/>
            <a:ext cx="4114800" cy="365125"/>
          </a:xfrm>
          <a:prstGeom prst="rect">
            <a:avLst/>
          </a:prstGeom>
        </p:spPr>
        <p:txBody>
          <a:bodyPr/>
          <a:lstStyle/>
          <a:p>
            <a:r>
              <a:rPr lang="en-US" dirty="0"/>
              <a:t>Add a Footer</a:t>
            </a:r>
          </a:p>
        </p:txBody>
      </p:sp>
      <p:sp>
        <p:nvSpPr>
          <p:cNvPr id="8" name="Slide Number Placeholder 7">
            <a:extLst>
              <a:ext uri="{FF2B5EF4-FFF2-40B4-BE49-F238E27FC236}">
                <a16:creationId xmlns:a16="http://schemas.microsoft.com/office/drawing/2014/main" xmlns="" id="{D2B113A8-E04C-44C2-962F-5FFA40FB7866}"/>
              </a:ext>
            </a:extLst>
          </p:cNvPr>
          <p:cNvSpPr>
            <a:spLocks noGrp="1"/>
          </p:cNvSpPr>
          <p:nvPr>
            <p:ph type="sldNum" sz="quarter" idx="11"/>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2858803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Single Corner Snipped 7">
            <a:extLst>
              <a:ext uri="{FF2B5EF4-FFF2-40B4-BE49-F238E27FC236}">
                <a16:creationId xmlns:a16="http://schemas.microsoft.com/office/drawing/2014/main" xmlns="" id="{C39E4676-2097-45B1-B554-0DFE67952792}"/>
              </a:ext>
            </a:extLst>
          </p:cNvPr>
          <p:cNvSpPr/>
          <p:nvPr userDrawn="1"/>
        </p:nvSpPr>
        <p:spPr>
          <a:xfrm flipH="1">
            <a:off x="11549269" y="6356350"/>
            <a:ext cx="642731" cy="501650"/>
          </a:xfrm>
          <a:prstGeom prst="snip1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xmlns="" id="{7F27C465-B000-4905-9328-DBAB7930A0CF}"/>
              </a:ext>
            </a:extLst>
          </p:cNvPr>
          <p:cNvSpPr>
            <a:spLocks noGrp="1"/>
          </p:cNvSpPr>
          <p:nvPr>
            <p:ph type="title"/>
          </p:nvPr>
        </p:nvSpPr>
        <p:spPr>
          <a:xfrm>
            <a:off x="595884" y="0"/>
            <a:ext cx="11000232" cy="11887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FBBF3059-D5B9-418C-A60B-C3C8E261E486}"/>
              </a:ext>
            </a:extLst>
          </p:cNvPr>
          <p:cNvSpPr>
            <a:spLocks noGrp="1"/>
          </p:cNvSpPr>
          <p:nvPr>
            <p:ph type="body" idx="1"/>
          </p:nvPr>
        </p:nvSpPr>
        <p:spPr>
          <a:xfrm>
            <a:off x="595884" y="1188720"/>
            <a:ext cx="11024616" cy="49882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xmlns="" id="{49B3254E-B445-46A8-8E69-B2596E25AD38}"/>
              </a:ext>
            </a:extLst>
          </p:cNvPr>
          <p:cNvSpPr>
            <a:spLocks noGrp="1"/>
          </p:cNvSpPr>
          <p:nvPr>
            <p:ph type="sldNum" sz="quarter" idx="4"/>
          </p:nvPr>
        </p:nvSpPr>
        <p:spPr>
          <a:xfrm>
            <a:off x="11549268" y="6413649"/>
            <a:ext cx="642731" cy="407804"/>
          </a:xfrm>
          <a:prstGeom prst="rect">
            <a:avLst/>
          </a:prstGeom>
        </p:spPr>
        <p:txBody>
          <a:bodyPr vert="horz" lIns="91440" tIns="45720" rIns="91440" bIns="45720" rtlCol="0" anchor="ctr"/>
          <a:lstStyle>
            <a:lvl1pPr algn="ctr">
              <a:defRPr sz="1200">
                <a:solidFill>
                  <a:schemeClr val="bg1"/>
                </a:solidFill>
              </a:defRPr>
            </a:lvl1pPr>
          </a:lstStyle>
          <a:p>
            <a:fld id="{8C2E478F-E849-4A8C-AF1F-CBCC78A7CBFA}" type="slidenum">
              <a:rPr lang="en-US" smtClean="0"/>
              <a:pPr/>
              <a:t>‹#›</a:t>
            </a:fld>
            <a:endParaRPr lang="en-US" dirty="0"/>
          </a:p>
        </p:txBody>
      </p:sp>
      <p:sp>
        <p:nvSpPr>
          <p:cNvPr id="6" name="TextBox 5">
            <a:extLst>
              <a:ext uri="{FF2B5EF4-FFF2-40B4-BE49-F238E27FC236}">
                <a16:creationId xmlns:a16="http://schemas.microsoft.com/office/drawing/2014/main" xmlns="" id="{6F462A68-2522-4722-A946-94D5DCD85D7C}"/>
              </a:ext>
            </a:extLst>
          </p:cNvPr>
          <p:cNvSpPr txBox="1"/>
          <p:nvPr userDrawn="1"/>
        </p:nvSpPr>
        <p:spPr>
          <a:xfrm>
            <a:off x="9177688" y="6452121"/>
            <a:ext cx="2545883" cy="369332"/>
          </a:xfrm>
          <a:prstGeom prst="rect">
            <a:avLst/>
          </a:prstGeom>
          <a:noFill/>
        </p:spPr>
        <p:txBody>
          <a:bodyPr wrap="square" rtlCol="0">
            <a:spAutoFit/>
          </a:bodyPr>
          <a:lstStyle/>
          <a:p>
            <a:r>
              <a:rPr lang="en-US" dirty="0"/>
              <a:t>Group 3 | BUSI 700-B06</a:t>
            </a:r>
          </a:p>
        </p:txBody>
      </p:sp>
    </p:spTree>
    <p:extLst>
      <p:ext uri="{BB962C8B-B14F-4D97-AF65-F5344CB8AC3E}">
        <p14:creationId xmlns:p14="http://schemas.microsoft.com/office/powerpoint/2010/main" val="2465277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53" r:id="rId5"/>
    <p:sldLayoutId id="2147483657" r:id="rId6"/>
    <p:sldLayoutId id="2147483660" r:id="rId7"/>
    <p:sldLayoutId id="2147483663" r:id="rId8"/>
    <p:sldLayoutId id="2147483670" r:id="rId9"/>
    <p:sldLayoutId id="2147483669" r:id="rId10"/>
    <p:sldLayoutId id="2147483667" r:id="rId11"/>
    <p:sldLayoutId id="2147483668" r:id="rId12"/>
    <p:sldLayoutId id="2147483666" r:id="rId13"/>
    <p:sldLayoutId id="2147483671" r:id="rId14"/>
    <p:sldLayoutId id="2147483655" r:id="rId15"/>
  </p:sldLayoutIdLst>
  <p:hf hdr="0" dt="0"/>
  <p:txStyles>
    <p:titleStyle>
      <a:lvl1pPr algn="ctr" defTabSz="914400" rtl="0" eaLnBrk="1" latinLnBrk="0" hangingPunct="1">
        <a:lnSpc>
          <a:spcPct val="90000"/>
        </a:lnSpc>
        <a:spcBef>
          <a:spcPct val="0"/>
        </a:spcBef>
        <a:buNone/>
        <a:defRPr sz="36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732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2.svg"/><Relationship Id="rId5" Type="http://schemas.openxmlformats.org/officeDocument/2006/relationships/image" Target="../media/image1.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F3342"/>
        </a:solidFill>
        <a:effectLst/>
      </p:bgPr>
    </p:bg>
    <p:spTree>
      <p:nvGrpSpPr>
        <p:cNvPr id="1" name=""/>
        <p:cNvGrpSpPr/>
        <p:nvPr/>
      </p:nvGrpSpPr>
      <p:grpSpPr>
        <a:xfrm>
          <a:off x="0" y="0"/>
          <a:ext cx="0" cy="0"/>
          <a:chOff x="0" y="0"/>
          <a:chExt cx="0" cy="0"/>
        </a:xfrm>
      </p:grpSpPr>
      <p:pic>
        <p:nvPicPr>
          <p:cNvPr id="5" name="Picture Placeholder 4" descr="Abstract Building" title="Abstract Building">
            <a:extLst>
              <a:ext uri="{FF2B5EF4-FFF2-40B4-BE49-F238E27FC236}">
                <a16:creationId xmlns:a16="http://schemas.microsoft.com/office/drawing/2014/main" xmlns="" id="{1805319F-612A-49F0-B6DA-8A214D5DBD2A}"/>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p:pic>
      <p:sp>
        <p:nvSpPr>
          <p:cNvPr id="35" name="Rectangle 34">
            <a:extLst>
              <a:ext uri="{FF2B5EF4-FFF2-40B4-BE49-F238E27FC236}">
                <a16:creationId xmlns:a16="http://schemas.microsoft.com/office/drawing/2014/main" xmlns="" id="{B6C8E487-ADDC-4F1B-A30A-BAABB4998F49}"/>
              </a:ext>
              <a:ext uri="{C183D7F6-B498-43B3-948B-1728B52AA6E4}">
                <adec:decorative xmlns:adec="http://schemas.microsoft.com/office/drawing/2017/decorative" xmlns="" val="1"/>
              </a:ext>
            </a:extLst>
          </p:cNvPr>
          <p:cNvSpPr/>
          <p:nvPr/>
        </p:nvSpPr>
        <p:spPr>
          <a:xfrm>
            <a:off x="-71015" y="0"/>
            <a:ext cx="12263015"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grpSp>
        <p:nvGrpSpPr>
          <p:cNvPr id="40" name="Group 39">
            <a:extLst>
              <a:ext uri="{FF2B5EF4-FFF2-40B4-BE49-F238E27FC236}">
                <a16:creationId xmlns:a16="http://schemas.microsoft.com/office/drawing/2014/main" xmlns="" id="{11BEC607-8474-408E-A7AC-48A065F31B63}"/>
              </a:ext>
              <a:ext uri="{C183D7F6-B498-43B3-948B-1728B52AA6E4}">
                <adec:decorative xmlns:adec="http://schemas.microsoft.com/office/drawing/2017/decorative" xmlns="" val="1"/>
              </a:ext>
            </a:extLst>
          </p:cNvPr>
          <p:cNvGrpSpPr/>
          <p:nvPr/>
        </p:nvGrpSpPr>
        <p:grpSpPr>
          <a:xfrm flipH="1">
            <a:off x="2076202" y="1374276"/>
            <a:ext cx="8039595" cy="3883523"/>
            <a:chOff x="-463138" y="-22763"/>
            <a:chExt cx="8039595" cy="7269964"/>
          </a:xfrm>
        </p:grpSpPr>
        <p:sp>
          <p:nvSpPr>
            <p:cNvPr id="42" name="Rectangle 41">
              <a:extLst>
                <a:ext uri="{FF2B5EF4-FFF2-40B4-BE49-F238E27FC236}">
                  <a16:creationId xmlns:a16="http://schemas.microsoft.com/office/drawing/2014/main" xmlns="" id="{B601E3FC-2016-4085-9A4B-A172702EAAE1}"/>
                </a:ext>
              </a:extLst>
            </p:cNvPr>
            <p:cNvSpPr/>
            <p:nvPr userDrawn="1"/>
          </p:nvSpPr>
          <p:spPr>
            <a:xfrm>
              <a:off x="979714" y="1181211"/>
              <a:ext cx="6117771" cy="6065990"/>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41" name="Rectangle 40">
              <a:extLst>
                <a:ext uri="{FF2B5EF4-FFF2-40B4-BE49-F238E27FC236}">
                  <a16:creationId xmlns:a16="http://schemas.microsoft.com/office/drawing/2014/main" xmlns="" id="{2CBF662F-A198-4AD3-8EBC-0EC9A52B2994}"/>
                </a:ext>
              </a:extLst>
            </p:cNvPr>
            <p:cNvSpPr/>
            <p:nvPr userDrawn="1"/>
          </p:nvSpPr>
          <p:spPr>
            <a:xfrm>
              <a:off x="500743" y="-22763"/>
              <a:ext cx="7075714" cy="5878284"/>
            </a:xfrm>
            <a:prstGeom prst="rect">
              <a:avLst/>
            </a:prstGeom>
            <a:noFill/>
            <a:ln w="127000">
              <a:solidFill>
                <a:srgbClr val="2F3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xmlns="" id="{142E86C5-8E5F-4620-A4FB-D1F926179D18}"/>
                </a:ext>
              </a:extLst>
            </p:cNvPr>
            <p:cNvSpPr/>
            <p:nvPr userDrawn="1"/>
          </p:nvSpPr>
          <p:spPr>
            <a:xfrm>
              <a:off x="-463138" y="655467"/>
              <a:ext cx="7190511" cy="5701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5">
            <a:extLst>
              <a:ext uri="{FF2B5EF4-FFF2-40B4-BE49-F238E27FC236}">
                <a16:creationId xmlns:a16="http://schemas.microsoft.com/office/drawing/2014/main" xmlns="" id="{7E0E8055-17FA-43CE-9F03-E712F496B7CF}"/>
              </a:ext>
            </a:extLst>
          </p:cNvPr>
          <p:cNvSpPr>
            <a:spLocks noGrp="1"/>
          </p:cNvSpPr>
          <p:nvPr>
            <p:ph type="ctrTitle"/>
          </p:nvPr>
        </p:nvSpPr>
        <p:spPr>
          <a:xfrm>
            <a:off x="2791371" y="2238426"/>
            <a:ext cx="7578113" cy="1508126"/>
          </a:xfrm>
        </p:spPr>
        <p:txBody>
          <a:bodyPr/>
          <a:lstStyle/>
          <a:p>
            <a:r>
              <a:rPr lang="en-US" dirty="0">
                <a:solidFill>
                  <a:srgbClr val="2F3342"/>
                </a:solidFill>
              </a:rPr>
              <a:t>Common Sense Economics</a:t>
            </a:r>
          </a:p>
        </p:txBody>
      </p:sp>
      <p:sp>
        <p:nvSpPr>
          <p:cNvPr id="7" name="Subtitle 6">
            <a:extLst>
              <a:ext uri="{FF2B5EF4-FFF2-40B4-BE49-F238E27FC236}">
                <a16:creationId xmlns:a16="http://schemas.microsoft.com/office/drawing/2014/main" xmlns="" id="{9935280A-EBD5-4EFA-81A0-313C85F987EC}"/>
              </a:ext>
            </a:extLst>
          </p:cNvPr>
          <p:cNvSpPr>
            <a:spLocks noGrp="1"/>
          </p:cNvSpPr>
          <p:nvPr>
            <p:ph type="subTitle" idx="1"/>
          </p:nvPr>
        </p:nvSpPr>
        <p:spPr>
          <a:xfrm>
            <a:off x="3391744" y="3967554"/>
            <a:ext cx="6609256" cy="450503"/>
          </a:xfrm>
        </p:spPr>
        <p:txBody>
          <a:bodyPr>
            <a:normAutofit fontScale="62500" lnSpcReduction="20000"/>
          </a:bodyPr>
          <a:lstStyle/>
          <a:p>
            <a:r>
              <a:rPr lang="en-US" dirty="0"/>
              <a:t>Presented by </a:t>
            </a:r>
            <a:r>
              <a:rPr lang="en-US" dirty="0" err="1"/>
              <a:t>Similoluwa</a:t>
            </a:r>
            <a:r>
              <a:rPr lang="en-US" dirty="0"/>
              <a:t> Oluwole, Stephanie Sampson, Stephen Smith, Jason </a:t>
            </a:r>
            <a:r>
              <a:rPr lang="en-US" dirty="0" err="1"/>
              <a:t>Stowers</a:t>
            </a:r>
            <a:r>
              <a:rPr lang="en-US" dirty="0"/>
              <a:t>, and Katrina Watts </a:t>
            </a:r>
          </a:p>
        </p:txBody>
      </p:sp>
    </p:spTree>
    <p:extLst>
      <p:ext uri="{BB962C8B-B14F-4D97-AF65-F5344CB8AC3E}">
        <p14:creationId xmlns:p14="http://schemas.microsoft.com/office/powerpoint/2010/main" val="2506210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par>
                                <p:cTn id="8" presetID="16" presetClass="entr" presetSubtype="2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arn(inVertical)">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P spid="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uilding" title="Building">
            <a:extLst>
              <a:ext uri="{FF2B5EF4-FFF2-40B4-BE49-F238E27FC236}">
                <a16:creationId xmlns:a16="http://schemas.microsoft.com/office/drawing/2014/main" xmlns="" id="{E78EAF87-74CF-4D41-BA6F-23563CA27159}"/>
              </a:ext>
            </a:extLst>
          </p:cNvPr>
          <p:cNvPicPr>
            <a:picLocks noGrp="1" noChangeAspect="1"/>
          </p:cNvPicPr>
          <p:nvPr>
            <p:ph type="pic" sz="quarter" idx="15"/>
          </p:nvPr>
        </p:nvPicPr>
        <p:blipFill>
          <a:blip r:embed="rId3">
            <a:extLst>
              <a:ext uri="{BEBA8EAE-BF5A-486C-A8C5-ECC9F3942E4B}">
                <a14:imgProps xmlns:a14="http://schemas.microsoft.com/office/drawing/2010/main">
                  <a14:imgLayer r:embed="rId4">
                    <a14:imgEffect>
                      <a14:brightnessContrast bright="-13000"/>
                    </a14:imgEffect>
                  </a14:imgLayer>
                </a14:imgProps>
              </a:ext>
              <a:ext uri="{28A0092B-C50C-407E-A947-70E740481C1C}">
                <a14:useLocalDpi xmlns:a14="http://schemas.microsoft.com/office/drawing/2010/main" val="0"/>
              </a:ext>
            </a:extLst>
          </a:blip>
          <a:srcRect/>
          <a:stretch>
            <a:fillRect/>
          </a:stretch>
        </p:blipFill>
        <p:spPr/>
      </p:pic>
      <p:grpSp>
        <p:nvGrpSpPr>
          <p:cNvPr id="2" name="Group 1">
            <a:extLst>
              <a:ext uri="{FF2B5EF4-FFF2-40B4-BE49-F238E27FC236}">
                <a16:creationId xmlns:a16="http://schemas.microsoft.com/office/drawing/2014/main" xmlns="" id="{CCC577CF-CED3-44B1-AC3E-05C2556B41F4}"/>
              </a:ext>
              <a:ext uri="{C183D7F6-B498-43B3-948B-1728B52AA6E4}">
                <adec:decorative xmlns:adec="http://schemas.microsoft.com/office/drawing/2017/decorative" xmlns="" val="1"/>
              </a:ext>
            </a:extLst>
          </p:cNvPr>
          <p:cNvGrpSpPr/>
          <p:nvPr/>
        </p:nvGrpSpPr>
        <p:grpSpPr>
          <a:xfrm>
            <a:off x="524764" y="286615"/>
            <a:ext cx="8689520" cy="6069735"/>
            <a:chOff x="595882" y="107228"/>
            <a:chExt cx="8689520" cy="6069735"/>
          </a:xfrm>
        </p:grpSpPr>
        <p:sp>
          <p:nvSpPr>
            <p:cNvPr id="14" name="Rectangle 13">
              <a:extLst>
                <a:ext uri="{FF2B5EF4-FFF2-40B4-BE49-F238E27FC236}">
                  <a16:creationId xmlns:a16="http://schemas.microsoft.com/office/drawing/2014/main" xmlns="" id="{875940B9-0338-4FFA-9747-10812F028FB7}"/>
                </a:ext>
              </a:extLst>
            </p:cNvPr>
            <p:cNvSpPr/>
            <p:nvPr/>
          </p:nvSpPr>
          <p:spPr>
            <a:xfrm>
              <a:off x="1808217" y="1403690"/>
              <a:ext cx="7477185" cy="4773273"/>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pic>
          <p:nvPicPr>
            <p:cNvPr id="13" name="Graphic 12" descr="Open square ">
              <a:extLst>
                <a:ext uri="{FF2B5EF4-FFF2-40B4-BE49-F238E27FC236}">
                  <a16:creationId xmlns:a16="http://schemas.microsoft.com/office/drawing/2014/main" xmlns="" id="{46669882-9FD4-41D7-A5A6-A4A2E44A2ABF}"/>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2767967" y="107228"/>
              <a:ext cx="5490782" cy="5490782"/>
            </a:xfrm>
            <a:prstGeom prst="rect">
              <a:avLst/>
            </a:prstGeom>
          </p:spPr>
        </p:pic>
        <p:sp>
          <p:nvSpPr>
            <p:cNvPr id="24" name="Rectangle 23">
              <a:extLst>
                <a:ext uri="{FF2B5EF4-FFF2-40B4-BE49-F238E27FC236}">
                  <a16:creationId xmlns:a16="http://schemas.microsoft.com/office/drawing/2014/main" xmlns="" id="{D4B52C7E-3049-4545-956A-6D8F73F234DB}"/>
                </a:ext>
              </a:extLst>
            </p:cNvPr>
            <p:cNvSpPr/>
            <p:nvPr/>
          </p:nvSpPr>
          <p:spPr>
            <a:xfrm>
              <a:off x="595882" y="396612"/>
              <a:ext cx="6804157" cy="4773273"/>
            </a:xfrm>
            <a:prstGeom prst="rect">
              <a:avLst/>
            </a:prstGeom>
            <a:ln w="57150"/>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grpSp>
      <p:sp>
        <p:nvSpPr>
          <p:cNvPr id="26" name="Title 25">
            <a:extLst>
              <a:ext uri="{FF2B5EF4-FFF2-40B4-BE49-F238E27FC236}">
                <a16:creationId xmlns:a16="http://schemas.microsoft.com/office/drawing/2014/main" xmlns="" id="{DB4530C3-10EF-4FDE-A1B1-9DF09C2DF096}"/>
              </a:ext>
            </a:extLst>
          </p:cNvPr>
          <p:cNvSpPr>
            <a:spLocks noGrp="1"/>
          </p:cNvSpPr>
          <p:nvPr>
            <p:ph type="title"/>
          </p:nvPr>
        </p:nvSpPr>
        <p:spPr>
          <a:xfrm>
            <a:off x="361864" y="616316"/>
            <a:ext cx="5734137" cy="2384466"/>
          </a:xfrm>
        </p:spPr>
        <p:txBody>
          <a:bodyPr>
            <a:normAutofit/>
          </a:bodyPr>
          <a:lstStyle/>
          <a:p>
            <a:r>
              <a:rPr lang="en-US" sz="4400" dirty="0"/>
              <a:t>3 Main </a:t>
            </a:r>
            <a:r>
              <a:rPr lang="en-US" dirty="0"/>
              <a:t>CONCEPTS</a:t>
            </a:r>
            <a:endParaRPr lang="en-US" sz="4400" dirty="0"/>
          </a:p>
        </p:txBody>
      </p:sp>
      <p:sp>
        <p:nvSpPr>
          <p:cNvPr id="27" name="Text Placeholder 26">
            <a:extLst>
              <a:ext uri="{FF2B5EF4-FFF2-40B4-BE49-F238E27FC236}">
                <a16:creationId xmlns:a16="http://schemas.microsoft.com/office/drawing/2014/main" xmlns="" id="{863C256D-8187-4199-952C-D2BB841598F8}"/>
              </a:ext>
            </a:extLst>
          </p:cNvPr>
          <p:cNvSpPr>
            <a:spLocks noGrp="1"/>
          </p:cNvSpPr>
          <p:nvPr>
            <p:ph type="body" idx="13"/>
          </p:nvPr>
        </p:nvSpPr>
        <p:spPr>
          <a:xfrm>
            <a:off x="772998" y="2131981"/>
            <a:ext cx="6551628" cy="1434715"/>
          </a:xfrm>
        </p:spPr>
        <p:txBody>
          <a:bodyPr/>
          <a:lstStyle/>
          <a:p>
            <a:pPr marL="457200" indent="-457200" algn="l">
              <a:buFont typeface="+mj-lt"/>
              <a:buAutoNum type="arabicPeriod"/>
            </a:pPr>
            <a:r>
              <a:rPr lang="en-US" dirty="0"/>
              <a:t>Personal Finances</a:t>
            </a:r>
          </a:p>
          <a:p>
            <a:pPr marL="457200" indent="-457200" algn="l">
              <a:buFont typeface="+mj-lt"/>
              <a:buAutoNum type="arabicPeriod"/>
            </a:pPr>
            <a:r>
              <a:rPr lang="en-US" dirty="0"/>
              <a:t>Role of profit and Loss</a:t>
            </a:r>
          </a:p>
          <a:p>
            <a:pPr marL="457200" indent="-457200" algn="l">
              <a:buFont typeface="+mj-lt"/>
              <a:buAutoNum type="arabicPeriod"/>
            </a:pPr>
            <a:r>
              <a:rPr lang="en-US" dirty="0"/>
              <a:t>Incentives Matter</a:t>
            </a:r>
          </a:p>
        </p:txBody>
      </p:sp>
      <p:sp>
        <p:nvSpPr>
          <p:cNvPr id="12" name="Rectangle: Single Corner Snipped 11">
            <a:extLst>
              <a:ext uri="{FF2B5EF4-FFF2-40B4-BE49-F238E27FC236}">
                <a16:creationId xmlns:a16="http://schemas.microsoft.com/office/drawing/2014/main" xmlns="" id="{2DFF522F-AF68-4632-B55E-C71590EC9516}"/>
              </a:ext>
              <a:ext uri="{C183D7F6-B498-43B3-948B-1728B52AA6E4}">
                <adec:decorative xmlns:adec="http://schemas.microsoft.com/office/drawing/2017/decorative" xmlns="" val="1"/>
              </a:ext>
            </a:extLst>
          </p:cNvPr>
          <p:cNvSpPr/>
          <p:nvPr/>
        </p:nvSpPr>
        <p:spPr>
          <a:xfrm flipH="1">
            <a:off x="11549269" y="6356350"/>
            <a:ext cx="642731" cy="501650"/>
          </a:xfrm>
          <a:prstGeom prst="snip1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Slide Number Placeholder 21">
            <a:extLst>
              <a:ext uri="{FF2B5EF4-FFF2-40B4-BE49-F238E27FC236}">
                <a16:creationId xmlns:a16="http://schemas.microsoft.com/office/drawing/2014/main" xmlns="" id="{8F6F6586-42C9-4B51-A82B-5FC75BEA6DC3}"/>
              </a:ext>
            </a:extLst>
          </p:cNvPr>
          <p:cNvSpPr>
            <a:spLocks noGrp="1"/>
          </p:cNvSpPr>
          <p:nvPr>
            <p:ph type="sldNum" sz="quarter" idx="17"/>
          </p:nvPr>
        </p:nvSpPr>
        <p:spPr/>
        <p:txBody>
          <a:bodyPr/>
          <a:lstStyle/>
          <a:p>
            <a:fld id="{8C2E478F-E849-4A8C-AF1F-CBCC78A7CBFA}" type="slidenum">
              <a:rPr lang="en-US" smtClean="0"/>
              <a:pPr/>
              <a:t>2</a:t>
            </a:fld>
            <a:endParaRPr lang="en-US" dirty="0"/>
          </a:p>
        </p:txBody>
      </p:sp>
    </p:spTree>
    <p:extLst>
      <p:ext uri="{BB962C8B-B14F-4D97-AF65-F5344CB8AC3E}">
        <p14:creationId xmlns:p14="http://schemas.microsoft.com/office/powerpoint/2010/main" val="294830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inVertical)">
                                      <p:cBhvr>
                                        <p:cTn id="13" dur="500"/>
                                        <p:tgtEl>
                                          <p:spTgt spid="26"/>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27">
                                            <p:txEl>
                                              <p:pRg st="0" end="0"/>
                                            </p:txEl>
                                          </p:spTgt>
                                        </p:tgtEl>
                                        <p:attrNameLst>
                                          <p:attrName>style.visibility</p:attrName>
                                        </p:attrNameLst>
                                      </p:cBhvr>
                                      <p:to>
                                        <p:strVal val="visible"/>
                                      </p:to>
                                    </p:set>
                                    <p:animEffect transition="in" filter="barn(inVertical)">
                                      <p:cBhvr>
                                        <p:cTn id="17" dur="500"/>
                                        <p:tgtEl>
                                          <p:spTgt spid="27">
                                            <p:txEl>
                                              <p:pRg st="0" end="0"/>
                                            </p:txEl>
                                          </p:spTgt>
                                        </p:tgtEl>
                                      </p:cBhvr>
                                    </p:animEffect>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27">
                                            <p:txEl>
                                              <p:pRg st="1" end="1"/>
                                            </p:txEl>
                                          </p:spTgt>
                                        </p:tgtEl>
                                        <p:attrNameLst>
                                          <p:attrName>style.visibility</p:attrName>
                                        </p:attrNameLst>
                                      </p:cBhvr>
                                      <p:to>
                                        <p:strVal val="visible"/>
                                      </p:to>
                                    </p:set>
                                    <p:animEffect transition="in" filter="barn(inVertical)">
                                      <p:cBhvr>
                                        <p:cTn id="21" dur="500"/>
                                        <p:tgtEl>
                                          <p:spTgt spid="27">
                                            <p:txEl>
                                              <p:pRg st="1" end="1"/>
                                            </p:txEl>
                                          </p:spTgt>
                                        </p:tgtEl>
                                      </p:cBhvr>
                                    </p:animEffect>
                                  </p:childTnLst>
                                </p:cTn>
                              </p:par>
                            </p:childTnLst>
                          </p:cTn>
                        </p:par>
                        <p:par>
                          <p:cTn id="22" fill="hold">
                            <p:stCondLst>
                              <p:cond delay="1500"/>
                            </p:stCondLst>
                            <p:childTnLst>
                              <p:par>
                                <p:cTn id="23" presetID="16" presetClass="entr" presetSubtype="21" fill="hold" nodeType="afterEffect">
                                  <p:stCondLst>
                                    <p:cond delay="0"/>
                                  </p:stCondLst>
                                  <p:childTnLst>
                                    <p:set>
                                      <p:cBhvr>
                                        <p:cTn id="24" dur="1" fill="hold">
                                          <p:stCondLst>
                                            <p:cond delay="0"/>
                                          </p:stCondLst>
                                        </p:cTn>
                                        <p:tgtEl>
                                          <p:spTgt spid="27">
                                            <p:txEl>
                                              <p:pRg st="2" end="2"/>
                                            </p:txEl>
                                          </p:spTgt>
                                        </p:tgtEl>
                                        <p:attrNameLst>
                                          <p:attrName>style.visibility</p:attrName>
                                        </p:attrNameLst>
                                      </p:cBhvr>
                                      <p:to>
                                        <p:strVal val="visible"/>
                                      </p:to>
                                    </p:set>
                                    <p:animEffect transition="in" filter="barn(inVertical)">
                                      <p:cBhvr>
                                        <p:cTn id="25" dur="500"/>
                                        <p:tgtEl>
                                          <p:spTgt spid="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FF208ED4-2259-42FB-A0C3-FC3DE9E01637}"/>
              </a:ext>
            </a:extLst>
          </p:cNvPr>
          <p:cNvPicPr/>
          <p:nvPr/>
        </p:nvPicPr>
        <p:blipFill>
          <a:blip r:embed="rId4"/>
          <a:stretch>
            <a:fillRect/>
          </a:stretch>
        </p:blipFill>
        <p:spPr>
          <a:xfrm>
            <a:off x="7054178" y="1026376"/>
            <a:ext cx="4958099" cy="41953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a:extLst>
              <a:ext uri="{FF2B5EF4-FFF2-40B4-BE49-F238E27FC236}">
                <a16:creationId xmlns:a16="http://schemas.microsoft.com/office/drawing/2014/main" xmlns="" id="{1B267FEB-B974-4913-87B9-B39DA488CBAA}"/>
              </a:ext>
            </a:extLst>
          </p:cNvPr>
          <p:cNvSpPr>
            <a:spLocks noGrp="1"/>
          </p:cNvSpPr>
          <p:nvPr>
            <p:ph type="title"/>
          </p:nvPr>
        </p:nvSpPr>
        <p:spPr>
          <a:xfrm>
            <a:off x="979714" y="732438"/>
            <a:ext cx="5138057" cy="587876"/>
          </a:xfrm>
        </p:spPr>
        <p:txBody>
          <a:bodyPr/>
          <a:lstStyle/>
          <a:p>
            <a:r>
              <a:rPr lang="en-US" dirty="0"/>
              <a:t>Personal Finances</a:t>
            </a:r>
          </a:p>
        </p:txBody>
      </p:sp>
      <p:sp>
        <p:nvSpPr>
          <p:cNvPr id="4" name="Text Placeholder 3">
            <a:extLst>
              <a:ext uri="{FF2B5EF4-FFF2-40B4-BE49-F238E27FC236}">
                <a16:creationId xmlns:a16="http://schemas.microsoft.com/office/drawing/2014/main" xmlns="" id="{4ED1ADFA-3EBA-46F4-B6FB-B3E7CDCD2B6F}"/>
              </a:ext>
            </a:extLst>
          </p:cNvPr>
          <p:cNvSpPr>
            <a:spLocks noGrp="1"/>
          </p:cNvSpPr>
          <p:nvPr>
            <p:ph type="body" sz="half" idx="2"/>
          </p:nvPr>
        </p:nvSpPr>
        <p:spPr>
          <a:xfrm>
            <a:off x="979714" y="2715962"/>
            <a:ext cx="5721875" cy="2746375"/>
          </a:xfrm>
        </p:spPr>
        <p:txBody>
          <a:bodyPr/>
          <a:lstStyle/>
          <a:p>
            <a:pPr marL="342900" marR="0" lvl="0" indent="-342900">
              <a:lnSpc>
                <a:spcPct val="115000"/>
              </a:lnSpc>
              <a:spcBef>
                <a:spcPts val="0"/>
              </a:spcBef>
              <a:spcAft>
                <a:spcPts val="1000"/>
              </a:spcAft>
              <a:buFont typeface="Symbol" panose="05050102010706020507" pitchFamily="18" charset="2"/>
              <a:buChar char=""/>
            </a:pPr>
            <a:r>
              <a:rPr lang="en-US" sz="2000" dirty="0">
                <a:latin typeface="+mj-lt"/>
              </a:rPr>
              <a:t>One way to get a better handle on spending is to create a budget</a:t>
            </a:r>
          </a:p>
          <a:p>
            <a:pPr marL="342900" marR="0" lvl="0" indent="-342900">
              <a:lnSpc>
                <a:spcPct val="115000"/>
              </a:lnSpc>
              <a:spcBef>
                <a:spcPts val="0"/>
              </a:spcBef>
              <a:spcAft>
                <a:spcPts val="1000"/>
              </a:spcAft>
              <a:buFont typeface="Symbol" panose="05050102010706020507" pitchFamily="18" charset="2"/>
              <a:buChar char=""/>
            </a:pPr>
            <a:r>
              <a:rPr lang="en-US" sz="2000" dirty="0">
                <a:latin typeface="+mj-lt"/>
              </a:rPr>
              <a:t>Budgeting your income and monitoring your behavior will help you evaluate your spending  </a:t>
            </a:r>
          </a:p>
          <a:p>
            <a:pPr marL="342900" marR="0" lvl="0" indent="-342900">
              <a:lnSpc>
                <a:spcPct val="115000"/>
              </a:lnSpc>
              <a:spcBef>
                <a:spcPts val="0"/>
              </a:spcBef>
              <a:spcAft>
                <a:spcPts val="1000"/>
              </a:spcAft>
              <a:buFont typeface="Symbol" panose="05050102010706020507" pitchFamily="18" charset="2"/>
              <a:buChar char=""/>
            </a:pPr>
            <a:r>
              <a:rPr lang="en-US" sz="2000" dirty="0">
                <a:latin typeface="+mj-lt"/>
              </a:rPr>
              <a:t>Change spending habits</a:t>
            </a:r>
          </a:p>
          <a:p>
            <a:pPr marL="342900" marR="0" lvl="0" indent="-342900">
              <a:lnSpc>
                <a:spcPct val="115000"/>
              </a:lnSpc>
              <a:spcBef>
                <a:spcPts val="0"/>
              </a:spcBef>
              <a:spcAft>
                <a:spcPts val="1000"/>
              </a:spcAft>
              <a:buFont typeface="Symbol" panose="05050102010706020507" pitchFamily="18" charset="2"/>
              <a:buChar char=""/>
            </a:pPr>
            <a:r>
              <a:rPr lang="en-US" sz="2000" dirty="0">
                <a:latin typeface="+mj-lt"/>
              </a:rPr>
              <a:t>Be smart about large purchases</a:t>
            </a:r>
          </a:p>
          <a:p>
            <a:endParaRPr lang="en-US" dirty="0"/>
          </a:p>
        </p:txBody>
      </p:sp>
      <p:sp>
        <p:nvSpPr>
          <p:cNvPr id="5" name="Text Placeholder 4">
            <a:extLst>
              <a:ext uri="{FF2B5EF4-FFF2-40B4-BE49-F238E27FC236}">
                <a16:creationId xmlns:a16="http://schemas.microsoft.com/office/drawing/2014/main" xmlns="" id="{394C9250-F6F6-468D-B360-B7582961C22E}"/>
              </a:ext>
            </a:extLst>
          </p:cNvPr>
          <p:cNvSpPr>
            <a:spLocks noGrp="1"/>
          </p:cNvSpPr>
          <p:nvPr>
            <p:ph type="body" idx="13"/>
          </p:nvPr>
        </p:nvSpPr>
        <p:spPr>
          <a:xfrm>
            <a:off x="979714" y="1364211"/>
            <a:ext cx="5445149" cy="1044258"/>
          </a:xfrm>
        </p:spPr>
        <p:txBody>
          <a:bodyPr/>
          <a:lstStyle/>
          <a:p>
            <a:r>
              <a:rPr lang="en-US" b="1" dirty="0">
                <a:latin typeface="+mn-lt"/>
              </a:rPr>
              <a:t>Use budgeting to help you spend your money effectively and save regularly.</a:t>
            </a:r>
          </a:p>
        </p:txBody>
      </p:sp>
      <p:sp>
        <p:nvSpPr>
          <p:cNvPr id="7" name="Slide Number Placeholder 6">
            <a:extLst>
              <a:ext uri="{FF2B5EF4-FFF2-40B4-BE49-F238E27FC236}">
                <a16:creationId xmlns:a16="http://schemas.microsoft.com/office/drawing/2014/main" xmlns="" id="{729155B1-2AE8-431C-BA1A-A4B5BF6C4E3E}"/>
              </a:ext>
            </a:extLst>
          </p:cNvPr>
          <p:cNvSpPr>
            <a:spLocks noGrp="1"/>
          </p:cNvSpPr>
          <p:nvPr>
            <p:ph type="sldNum" sz="quarter" idx="15"/>
          </p:nvPr>
        </p:nvSpPr>
        <p:spPr/>
        <p:txBody>
          <a:bodyPr/>
          <a:lstStyle/>
          <a:p>
            <a:fld id="{8C2E478F-E849-4A8C-AF1F-CBCC78A7CBFA}" type="slidenum">
              <a:rPr lang="en-US" smtClean="0"/>
              <a:pPr/>
              <a:t>3</a:t>
            </a:fld>
            <a:endParaRPr lang="en-US" dirty="0"/>
          </a:p>
        </p:txBody>
      </p:sp>
    </p:spTree>
    <p:extLst>
      <p:ext uri="{BB962C8B-B14F-4D97-AF65-F5344CB8AC3E}">
        <p14:creationId xmlns:p14="http://schemas.microsoft.com/office/powerpoint/2010/main" val="310149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barn(inVertical)">
                                      <p:cBhvr>
                                        <p:cTn id="18" dur="500"/>
                                        <p:tgtEl>
                                          <p:spTgt spid="4">
                                            <p:txEl>
                                              <p:pRg st="0" end="0"/>
                                            </p:txEl>
                                          </p:spTgt>
                                        </p:tgtEl>
                                      </p:cBhvr>
                                    </p:animEffect>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barn(inVertical)">
                                      <p:cBhvr>
                                        <p:cTn id="22" dur="500"/>
                                        <p:tgtEl>
                                          <p:spTgt spid="4">
                                            <p:txEl>
                                              <p:pRg st="1" end="1"/>
                                            </p:txEl>
                                          </p:spTgt>
                                        </p:tgtEl>
                                      </p:cBhvr>
                                    </p:animEffect>
                                  </p:childTnLst>
                                </p:cTn>
                              </p:par>
                            </p:childTnLst>
                          </p:cTn>
                        </p:par>
                        <p:par>
                          <p:cTn id="23" fill="hold">
                            <p:stCondLst>
                              <p:cond delay="2000"/>
                            </p:stCondLst>
                            <p:childTnLst>
                              <p:par>
                                <p:cTn id="24" presetID="16" presetClass="entr" presetSubtype="21" fill="hold" nodeType="after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barn(inVertical)">
                                      <p:cBhvr>
                                        <p:cTn id="26" dur="500"/>
                                        <p:tgtEl>
                                          <p:spTgt spid="4">
                                            <p:txEl>
                                              <p:pRg st="2" end="2"/>
                                            </p:txEl>
                                          </p:spTgt>
                                        </p:tgtEl>
                                      </p:cBhvr>
                                    </p:animEffect>
                                  </p:childTnLst>
                                </p:cTn>
                              </p:par>
                            </p:childTnLst>
                          </p:cTn>
                        </p:par>
                        <p:par>
                          <p:cTn id="27" fill="hold">
                            <p:stCondLst>
                              <p:cond delay="2500"/>
                            </p:stCondLst>
                            <p:childTnLst>
                              <p:par>
                                <p:cTn id="28" presetID="16" presetClass="entr" presetSubtype="21" fill="hold" nodeType="after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barn(inVertical)">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0257BD35-C8AE-4F74-B3C7-78C4599319BA}"/>
              </a:ext>
            </a:extLst>
          </p:cNvPr>
          <p:cNvSpPr>
            <a:spLocks noGrp="1"/>
          </p:cNvSpPr>
          <p:nvPr>
            <p:ph type="body" idx="1"/>
          </p:nvPr>
        </p:nvSpPr>
        <p:spPr>
          <a:xfrm>
            <a:off x="459070" y="1507129"/>
            <a:ext cx="3464717" cy="823912"/>
          </a:xfrm>
        </p:spPr>
        <p:txBody>
          <a:bodyPr/>
          <a:lstStyle/>
          <a:p>
            <a:r>
              <a:rPr lang="en-US" dirty="0"/>
              <a:t>Key Points for Financial Security</a:t>
            </a:r>
          </a:p>
        </p:txBody>
      </p:sp>
      <p:sp>
        <p:nvSpPr>
          <p:cNvPr id="3" name="Title 2">
            <a:extLst>
              <a:ext uri="{FF2B5EF4-FFF2-40B4-BE49-F238E27FC236}">
                <a16:creationId xmlns:a16="http://schemas.microsoft.com/office/drawing/2014/main" xmlns="" id="{44C2A72B-37B8-4BF0-8CA3-3DBF7AADF10A}"/>
              </a:ext>
            </a:extLst>
          </p:cNvPr>
          <p:cNvSpPr>
            <a:spLocks noGrp="1"/>
          </p:cNvSpPr>
          <p:nvPr>
            <p:ph type="title"/>
          </p:nvPr>
        </p:nvSpPr>
        <p:spPr>
          <a:xfrm>
            <a:off x="204003" y="337651"/>
            <a:ext cx="3834596" cy="1124404"/>
          </a:xfrm>
        </p:spPr>
        <p:txBody>
          <a:bodyPr/>
          <a:lstStyle/>
          <a:p>
            <a:r>
              <a:rPr lang="en-US" dirty="0"/>
              <a:t>Personal Finances</a:t>
            </a:r>
            <a:br>
              <a:rPr lang="en-US" dirty="0"/>
            </a:br>
            <a:r>
              <a:rPr lang="en-US" dirty="0"/>
              <a:t>Cont’d</a:t>
            </a:r>
          </a:p>
        </p:txBody>
      </p:sp>
      <p:sp>
        <p:nvSpPr>
          <p:cNvPr id="5" name="Slide Number Placeholder 4">
            <a:extLst>
              <a:ext uri="{FF2B5EF4-FFF2-40B4-BE49-F238E27FC236}">
                <a16:creationId xmlns:a16="http://schemas.microsoft.com/office/drawing/2014/main" xmlns="" id="{5BE5E4EB-30C8-49A1-98A6-E52AC1C9063D}"/>
              </a:ext>
            </a:extLst>
          </p:cNvPr>
          <p:cNvSpPr>
            <a:spLocks noGrp="1"/>
          </p:cNvSpPr>
          <p:nvPr>
            <p:ph type="sldNum" sz="quarter" idx="17"/>
          </p:nvPr>
        </p:nvSpPr>
        <p:spPr/>
        <p:txBody>
          <a:bodyPr/>
          <a:lstStyle/>
          <a:p>
            <a:fld id="{8C2E478F-E849-4A8C-AF1F-CBCC78A7CBFA}" type="slidenum">
              <a:rPr lang="en-US" smtClean="0"/>
              <a:pPr/>
              <a:t>4</a:t>
            </a:fld>
            <a:endParaRPr lang="en-US" dirty="0"/>
          </a:p>
        </p:txBody>
      </p:sp>
      <p:sp>
        <p:nvSpPr>
          <p:cNvPr id="6" name="Text Placeholder 5">
            <a:extLst>
              <a:ext uri="{FF2B5EF4-FFF2-40B4-BE49-F238E27FC236}">
                <a16:creationId xmlns:a16="http://schemas.microsoft.com/office/drawing/2014/main" xmlns="" id="{1055F622-BCF3-49AE-A8C2-B55AD3288E6F}"/>
              </a:ext>
            </a:extLst>
          </p:cNvPr>
          <p:cNvSpPr>
            <a:spLocks noGrp="1"/>
          </p:cNvSpPr>
          <p:nvPr>
            <p:ph type="body" sz="quarter" idx="3"/>
          </p:nvPr>
        </p:nvSpPr>
        <p:spPr>
          <a:xfrm>
            <a:off x="8153394" y="1507129"/>
            <a:ext cx="3464721" cy="823912"/>
          </a:xfrm>
        </p:spPr>
        <p:txBody>
          <a:bodyPr/>
          <a:lstStyle/>
          <a:p>
            <a:r>
              <a:rPr lang="en-US" dirty="0"/>
              <a:t>Key Elements for Wise Spending Habits</a:t>
            </a:r>
          </a:p>
        </p:txBody>
      </p:sp>
      <p:sp>
        <p:nvSpPr>
          <p:cNvPr id="7" name="Content Placeholder 6">
            <a:extLst>
              <a:ext uri="{FF2B5EF4-FFF2-40B4-BE49-F238E27FC236}">
                <a16:creationId xmlns:a16="http://schemas.microsoft.com/office/drawing/2014/main" xmlns="" id="{7DC45749-AEC5-43DB-8421-64B0B3AAE10D}"/>
              </a:ext>
            </a:extLst>
          </p:cNvPr>
          <p:cNvSpPr>
            <a:spLocks noGrp="1"/>
          </p:cNvSpPr>
          <p:nvPr>
            <p:ph sz="quarter" idx="4"/>
          </p:nvPr>
        </p:nvSpPr>
        <p:spPr>
          <a:xfrm>
            <a:off x="8153395" y="2530051"/>
            <a:ext cx="3464721" cy="3684588"/>
          </a:xfrm>
        </p:spPr>
        <p:txBody>
          <a:bodyPr/>
          <a:lstStyle/>
          <a:p>
            <a:pPr lvl="0"/>
            <a:r>
              <a:rPr lang="en-US" sz="2000" dirty="0"/>
              <a:t>Documenting expenses produces wise spending choices.</a:t>
            </a:r>
          </a:p>
          <a:p>
            <a:pPr lvl="0"/>
            <a:r>
              <a:rPr lang="en-US" sz="2000" dirty="0"/>
              <a:t>Write down all expenses</a:t>
            </a:r>
          </a:p>
          <a:p>
            <a:pPr lvl="0"/>
            <a:r>
              <a:rPr lang="en-US" sz="2000" dirty="0"/>
              <a:t>Save for Big Purchases</a:t>
            </a:r>
          </a:p>
          <a:p>
            <a:pPr lvl="0"/>
            <a:r>
              <a:rPr lang="en-US" sz="2000" dirty="0"/>
              <a:t>Avoid using credit cards for purchases</a:t>
            </a:r>
          </a:p>
          <a:p>
            <a:endParaRPr lang="en-US" dirty="0"/>
          </a:p>
        </p:txBody>
      </p:sp>
      <p:sp>
        <p:nvSpPr>
          <p:cNvPr id="8" name="Content Placeholder 7">
            <a:extLst>
              <a:ext uri="{FF2B5EF4-FFF2-40B4-BE49-F238E27FC236}">
                <a16:creationId xmlns:a16="http://schemas.microsoft.com/office/drawing/2014/main" xmlns="" id="{A0DA76B4-CF0B-424D-8B88-BC3AA4BE224D}"/>
              </a:ext>
            </a:extLst>
          </p:cNvPr>
          <p:cNvSpPr>
            <a:spLocks noGrp="1"/>
          </p:cNvSpPr>
          <p:nvPr>
            <p:ph sz="half" idx="2"/>
          </p:nvPr>
        </p:nvSpPr>
        <p:spPr>
          <a:xfrm>
            <a:off x="573882" y="2719704"/>
            <a:ext cx="3464717" cy="3684588"/>
          </a:xfrm>
        </p:spPr>
        <p:txBody>
          <a:bodyPr>
            <a:normAutofit/>
          </a:bodyPr>
          <a:lstStyle/>
          <a:p>
            <a:r>
              <a:rPr lang="en-US" sz="2000" b="1" dirty="0"/>
              <a:t>Set Realistic Goals</a:t>
            </a:r>
          </a:p>
          <a:p>
            <a:pPr lvl="1"/>
            <a:r>
              <a:rPr lang="en-US" sz="1800" dirty="0"/>
              <a:t>Short Term</a:t>
            </a:r>
          </a:p>
          <a:p>
            <a:pPr lvl="1"/>
            <a:r>
              <a:rPr lang="en-US" sz="1800" dirty="0"/>
              <a:t>Long Term</a:t>
            </a:r>
          </a:p>
          <a:p>
            <a:r>
              <a:rPr lang="en-US" sz="2000" b="1" dirty="0"/>
              <a:t>Create a Budget</a:t>
            </a:r>
          </a:p>
          <a:p>
            <a:pPr lvl="1"/>
            <a:r>
              <a:rPr lang="en-US" sz="1800" dirty="0"/>
              <a:t>Set a Budget</a:t>
            </a:r>
          </a:p>
          <a:p>
            <a:pPr lvl="1"/>
            <a:r>
              <a:rPr lang="en-US" sz="1800" dirty="0"/>
              <a:t>Start a Savings</a:t>
            </a:r>
          </a:p>
          <a:p>
            <a:pPr lvl="1"/>
            <a:r>
              <a:rPr lang="en-US" sz="1800" dirty="0"/>
              <a:t>Eliminate Credit Card waste</a:t>
            </a:r>
          </a:p>
          <a:p>
            <a:pPr lvl="1"/>
            <a:r>
              <a:rPr lang="en-US" sz="1800" dirty="0"/>
              <a:t>Emergency Fund</a:t>
            </a:r>
          </a:p>
        </p:txBody>
      </p:sp>
      <p:pic>
        <p:nvPicPr>
          <p:cNvPr id="10" name="Picture 9" descr="A close up of a keyboard&#10;&#10;Description automatically generated">
            <a:extLst>
              <a:ext uri="{FF2B5EF4-FFF2-40B4-BE49-F238E27FC236}">
                <a16:creationId xmlns:a16="http://schemas.microsoft.com/office/drawing/2014/main" xmlns="" id="{F74716A7-34A8-4F36-B14D-66FD49A0709B}"/>
              </a:ext>
            </a:extLst>
          </p:cNvPr>
          <p:cNvPicPr/>
          <p:nvPr/>
        </p:nvPicPr>
        <p:blipFill rotWithShape="1">
          <a:blip r:embed="rId3">
            <a:extLst>
              <a:ext uri="{28A0092B-C50C-407E-A947-70E740481C1C}">
                <a14:useLocalDpi xmlns:a14="http://schemas.microsoft.com/office/drawing/2010/main" val="0"/>
              </a:ext>
            </a:extLst>
          </a:blip>
          <a:srcRect b="13930"/>
          <a:stretch/>
        </p:blipFill>
        <p:spPr bwMode="auto">
          <a:xfrm>
            <a:off x="4515266" y="77002"/>
            <a:ext cx="2814955" cy="5380522"/>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53640926-AAD7-44D8-BBD7-CCE9431645EC}">
              <a14:shadowObscured xmlns:a14="http://schemas.microsoft.com/office/drawing/2010/main"/>
            </a:ext>
          </a:extLst>
        </p:spPr>
      </p:pic>
      <p:sp>
        <p:nvSpPr>
          <p:cNvPr id="11" name="Rectangle 10">
            <a:extLst>
              <a:ext uri="{FF2B5EF4-FFF2-40B4-BE49-F238E27FC236}">
                <a16:creationId xmlns:a16="http://schemas.microsoft.com/office/drawing/2014/main" xmlns="" id="{99D44657-B287-406F-96A2-8111A7E5CA52}"/>
              </a:ext>
            </a:extLst>
          </p:cNvPr>
          <p:cNvSpPr/>
          <p:nvPr/>
        </p:nvSpPr>
        <p:spPr>
          <a:xfrm>
            <a:off x="573882" y="2295352"/>
            <a:ext cx="3237722" cy="15909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692F80D0-17E1-451D-95C5-3A9E52929473}"/>
              </a:ext>
            </a:extLst>
          </p:cNvPr>
          <p:cNvSpPr/>
          <p:nvPr/>
        </p:nvSpPr>
        <p:spPr>
          <a:xfrm>
            <a:off x="8153394" y="2251496"/>
            <a:ext cx="3237722" cy="15909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519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barn(inVertical)">
                                      <p:cBhvr>
                                        <p:cTn id="14" dur="500"/>
                                        <p:tgtEl>
                                          <p:spTgt spid="2">
                                            <p:txEl>
                                              <p:pRg st="0" end="0"/>
                                            </p:txEl>
                                          </p:spTgt>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barn(inVertical)">
                                      <p:cBhvr>
                                        <p:cTn id="21" dur="500"/>
                                        <p:tgtEl>
                                          <p:spTgt spid="8">
                                            <p:txEl>
                                              <p:pRg st="0" end="0"/>
                                            </p:txEl>
                                          </p:spTgt>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barn(inVertical)">
                                      <p:cBhvr>
                                        <p:cTn id="25" dur="500"/>
                                        <p:tgtEl>
                                          <p:spTgt spid="8">
                                            <p:txEl>
                                              <p:pRg st="1" end="1"/>
                                            </p:txEl>
                                          </p:spTgt>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animEffect transition="in" filter="barn(inVertical)">
                                      <p:cBhvr>
                                        <p:cTn id="29" dur="500"/>
                                        <p:tgtEl>
                                          <p:spTgt spid="8">
                                            <p:txEl>
                                              <p:pRg st="2" end="2"/>
                                            </p:txEl>
                                          </p:spTgt>
                                        </p:tgtEl>
                                      </p:cBhvr>
                                    </p:animEffect>
                                  </p:childTnLst>
                                </p:cTn>
                              </p:par>
                            </p:childTnLst>
                          </p:cTn>
                        </p:par>
                        <p:par>
                          <p:cTn id="30" fill="hold">
                            <p:stCondLst>
                              <p:cond delay="2500"/>
                            </p:stCondLst>
                            <p:childTnLst>
                              <p:par>
                                <p:cTn id="31" presetID="16" presetClass="entr" presetSubtype="21" fill="hold" grpId="0" nodeType="after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barn(inVertical)">
                                      <p:cBhvr>
                                        <p:cTn id="33" dur="500"/>
                                        <p:tgtEl>
                                          <p:spTgt spid="8">
                                            <p:txEl>
                                              <p:pRg st="3" end="3"/>
                                            </p:txEl>
                                          </p:spTgt>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Effect transition="in" filter="barn(inVertical)">
                                      <p:cBhvr>
                                        <p:cTn id="37" dur="500"/>
                                        <p:tgtEl>
                                          <p:spTgt spid="8">
                                            <p:txEl>
                                              <p:pRg st="4" end="4"/>
                                            </p:txEl>
                                          </p:spTgt>
                                        </p:tgtEl>
                                      </p:cBhvr>
                                    </p:animEffect>
                                  </p:childTnLst>
                                </p:cTn>
                              </p:par>
                            </p:childTnLst>
                          </p:cTn>
                        </p:par>
                        <p:par>
                          <p:cTn id="38" fill="hold">
                            <p:stCondLst>
                              <p:cond delay="3500"/>
                            </p:stCondLst>
                            <p:childTnLst>
                              <p:par>
                                <p:cTn id="39" presetID="16" presetClass="entr" presetSubtype="21" fill="hold" grpId="0" nodeType="afterEffect">
                                  <p:stCondLst>
                                    <p:cond delay="0"/>
                                  </p:stCondLst>
                                  <p:childTnLst>
                                    <p:set>
                                      <p:cBhvr>
                                        <p:cTn id="40" dur="1" fill="hold">
                                          <p:stCondLst>
                                            <p:cond delay="0"/>
                                          </p:stCondLst>
                                        </p:cTn>
                                        <p:tgtEl>
                                          <p:spTgt spid="8">
                                            <p:txEl>
                                              <p:pRg st="5" end="5"/>
                                            </p:txEl>
                                          </p:spTgt>
                                        </p:tgtEl>
                                        <p:attrNameLst>
                                          <p:attrName>style.visibility</p:attrName>
                                        </p:attrNameLst>
                                      </p:cBhvr>
                                      <p:to>
                                        <p:strVal val="visible"/>
                                      </p:to>
                                    </p:set>
                                    <p:animEffect transition="in" filter="barn(inVertical)">
                                      <p:cBhvr>
                                        <p:cTn id="41" dur="500"/>
                                        <p:tgtEl>
                                          <p:spTgt spid="8">
                                            <p:txEl>
                                              <p:pRg st="5" end="5"/>
                                            </p:txEl>
                                          </p:spTgt>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8">
                                            <p:txEl>
                                              <p:pRg st="6" end="6"/>
                                            </p:txEl>
                                          </p:spTgt>
                                        </p:tgtEl>
                                        <p:attrNameLst>
                                          <p:attrName>style.visibility</p:attrName>
                                        </p:attrNameLst>
                                      </p:cBhvr>
                                      <p:to>
                                        <p:strVal val="visible"/>
                                      </p:to>
                                    </p:set>
                                    <p:animEffect transition="in" filter="barn(inVertical)">
                                      <p:cBhvr>
                                        <p:cTn id="45" dur="500"/>
                                        <p:tgtEl>
                                          <p:spTgt spid="8">
                                            <p:txEl>
                                              <p:pRg st="6" end="6"/>
                                            </p:txEl>
                                          </p:spTgt>
                                        </p:tgtEl>
                                      </p:cBhvr>
                                    </p:animEffect>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8">
                                            <p:txEl>
                                              <p:pRg st="7" end="7"/>
                                            </p:txEl>
                                          </p:spTgt>
                                        </p:tgtEl>
                                        <p:attrNameLst>
                                          <p:attrName>style.visibility</p:attrName>
                                        </p:attrNameLst>
                                      </p:cBhvr>
                                      <p:to>
                                        <p:strVal val="visible"/>
                                      </p:to>
                                    </p:set>
                                    <p:animEffect transition="in" filter="barn(inVertical)">
                                      <p:cBhvr>
                                        <p:cTn id="49" dur="500"/>
                                        <p:tgtEl>
                                          <p:spTgt spid="8">
                                            <p:txEl>
                                              <p:pRg st="7" end="7"/>
                                            </p:txEl>
                                          </p:spTgt>
                                        </p:tgtEl>
                                      </p:cBhvr>
                                    </p:animEffect>
                                  </p:childTnLst>
                                </p:cTn>
                              </p:par>
                            </p:childTnLst>
                          </p:cTn>
                        </p:par>
                        <p:par>
                          <p:cTn id="50" fill="hold">
                            <p:stCondLst>
                              <p:cond delay="5000"/>
                            </p:stCondLst>
                            <p:childTnLst>
                              <p:par>
                                <p:cTn id="51" presetID="22" presetClass="entr" presetSubtype="4" fill="hold" nodeType="afterEffect">
                                  <p:stCondLst>
                                    <p:cond delay="0"/>
                                  </p:stCondLst>
                                  <p:childTnLst>
                                    <p:set>
                                      <p:cBhvr>
                                        <p:cTn id="52" dur="1" fill="hold">
                                          <p:stCondLst>
                                            <p:cond delay="0"/>
                                          </p:stCondLst>
                                        </p:cTn>
                                        <p:tgtEl>
                                          <p:spTgt spid="6">
                                            <p:txEl>
                                              <p:pRg st="0" end="0"/>
                                            </p:txEl>
                                          </p:spTgt>
                                        </p:tgtEl>
                                        <p:attrNameLst>
                                          <p:attrName>style.visibility</p:attrName>
                                        </p:attrNameLst>
                                      </p:cBhvr>
                                      <p:to>
                                        <p:strVal val="visible"/>
                                      </p:to>
                                    </p:set>
                                    <p:animEffect transition="in" filter="wipe(down)">
                                      <p:cBhvr>
                                        <p:cTn id="53" dur="500"/>
                                        <p:tgtEl>
                                          <p:spTgt spid="6">
                                            <p:txEl>
                                              <p:pRg st="0" end="0"/>
                                            </p:txEl>
                                          </p:spTgt>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barn(inVertical)">
                                      <p:cBhvr>
                                        <p:cTn id="56" dur="500"/>
                                        <p:tgtEl>
                                          <p:spTgt spid="12"/>
                                        </p:tgtEl>
                                      </p:cBhvr>
                                    </p:animEffect>
                                  </p:childTnLst>
                                </p:cTn>
                              </p:par>
                            </p:childTnLst>
                          </p:cTn>
                        </p:par>
                        <p:par>
                          <p:cTn id="57" fill="hold">
                            <p:stCondLst>
                              <p:cond delay="5500"/>
                            </p:stCondLst>
                            <p:childTnLst>
                              <p:par>
                                <p:cTn id="58" presetID="16" presetClass="entr" presetSubtype="21" fill="hold" nodeType="afterEffect">
                                  <p:stCondLst>
                                    <p:cond delay="0"/>
                                  </p:stCondLst>
                                  <p:childTnLst>
                                    <p:set>
                                      <p:cBhvr>
                                        <p:cTn id="59" dur="1" fill="hold">
                                          <p:stCondLst>
                                            <p:cond delay="0"/>
                                          </p:stCondLst>
                                        </p:cTn>
                                        <p:tgtEl>
                                          <p:spTgt spid="7">
                                            <p:txEl>
                                              <p:pRg st="0" end="0"/>
                                            </p:txEl>
                                          </p:spTgt>
                                        </p:tgtEl>
                                        <p:attrNameLst>
                                          <p:attrName>style.visibility</p:attrName>
                                        </p:attrNameLst>
                                      </p:cBhvr>
                                      <p:to>
                                        <p:strVal val="visible"/>
                                      </p:to>
                                    </p:set>
                                    <p:animEffect transition="in" filter="barn(inVertical)">
                                      <p:cBhvr>
                                        <p:cTn id="60" dur="500"/>
                                        <p:tgtEl>
                                          <p:spTgt spid="7">
                                            <p:txEl>
                                              <p:pRg st="0" end="0"/>
                                            </p:txEl>
                                          </p:spTgt>
                                        </p:tgtEl>
                                      </p:cBhvr>
                                    </p:animEffect>
                                  </p:childTnLst>
                                </p:cTn>
                              </p:par>
                            </p:childTnLst>
                          </p:cTn>
                        </p:par>
                        <p:par>
                          <p:cTn id="61" fill="hold">
                            <p:stCondLst>
                              <p:cond delay="6000"/>
                            </p:stCondLst>
                            <p:childTnLst>
                              <p:par>
                                <p:cTn id="62" presetID="16" presetClass="entr" presetSubtype="21" fill="hold" nodeType="afterEffect">
                                  <p:stCondLst>
                                    <p:cond delay="0"/>
                                  </p:stCondLst>
                                  <p:childTnLst>
                                    <p:set>
                                      <p:cBhvr>
                                        <p:cTn id="63" dur="1" fill="hold">
                                          <p:stCondLst>
                                            <p:cond delay="0"/>
                                          </p:stCondLst>
                                        </p:cTn>
                                        <p:tgtEl>
                                          <p:spTgt spid="7">
                                            <p:txEl>
                                              <p:pRg st="1" end="1"/>
                                            </p:txEl>
                                          </p:spTgt>
                                        </p:tgtEl>
                                        <p:attrNameLst>
                                          <p:attrName>style.visibility</p:attrName>
                                        </p:attrNameLst>
                                      </p:cBhvr>
                                      <p:to>
                                        <p:strVal val="visible"/>
                                      </p:to>
                                    </p:set>
                                    <p:animEffect transition="in" filter="barn(inVertical)">
                                      <p:cBhvr>
                                        <p:cTn id="64" dur="500"/>
                                        <p:tgtEl>
                                          <p:spTgt spid="7">
                                            <p:txEl>
                                              <p:pRg st="1" end="1"/>
                                            </p:txEl>
                                          </p:spTgt>
                                        </p:tgtEl>
                                      </p:cBhvr>
                                    </p:animEffect>
                                  </p:childTnLst>
                                </p:cTn>
                              </p:par>
                            </p:childTnLst>
                          </p:cTn>
                        </p:par>
                        <p:par>
                          <p:cTn id="65" fill="hold">
                            <p:stCondLst>
                              <p:cond delay="6500"/>
                            </p:stCondLst>
                            <p:childTnLst>
                              <p:par>
                                <p:cTn id="66" presetID="16" presetClass="entr" presetSubtype="21" fill="hold" nodeType="afterEffect">
                                  <p:stCondLst>
                                    <p:cond delay="0"/>
                                  </p:stCondLst>
                                  <p:childTnLst>
                                    <p:set>
                                      <p:cBhvr>
                                        <p:cTn id="67" dur="1" fill="hold">
                                          <p:stCondLst>
                                            <p:cond delay="0"/>
                                          </p:stCondLst>
                                        </p:cTn>
                                        <p:tgtEl>
                                          <p:spTgt spid="7">
                                            <p:txEl>
                                              <p:pRg st="2" end="2"/>
                                            </p:txEl>
                                          </p:spTgt>
                                        </p:tgtEl>
                                        <p:attrNameLst>
                                          <p:attrName>style.visibility</p:attrName>
                                        </p:attrNameLst>
                                      </p:cBhvr>
                                      <p:to>
                                        <p:strVal val="visible"/>
                                      </p:to>
                                    </p:set>
                                    <p:animEffect transition="in" filter="barn(inVertical)">
                                      <p:cBhvr>
                                        <p:cTn id="68" dur="500"/>
                                        <p:tgtEl>
                                          <p:spTgt spid="7">
                                            <p:txEl>
                                              <p:pRg st="2" end="2"/>
                                            </p:txEl>
                                          </p:spTgt>
                                        </p:tgtEl>
                                      </p:cBhvr>
                                    </p:animEffect>
                                  </p:childTnLst>
                                </p:cTn>
                              </p:par>
                            </p:childTnLst>
                          </p:cTn>
                        </p:par>
                        <p:par>
                          <p:cTn id="69" fill="hold">
                            <p:stCondLst>
                              <p:cond delay="7000"/>
                            </p:stCondLst>
                            <p:childTnLst>
                              <p:par>
                                <p:cTn id="70" presetID="16" presetClass="entr" presetSubtype="21" fill="hold" nodeType="afterEffect">
                                  <p:stCondLst>
                                    <p:cond delay="0"/>
                                  </p:stCondLst>
                                  <p:childTnLst>
                                    <p:set>
                                      <p:cBhvr>
                                        <p:cTn id="71" dur="1" fill="hold">
                                          <p:stCondLst>
                                            <p:cond delay="0"/>
                                          </p:stCondLst>
                                        </p:cTn>
                                        <p:tgtEl>
                                          <p:spTgt spid="7">
                                            <p:txEl>
                                              <p:pRg st="3" end="3"/>
                                            </p:txEl>
                                          </p:spTgt>
                                        </p:tgtEl>
                                        <p:attrNameLst>
                                          <p:attrName>style.visibility</p:attrName>
                                        </p:attrNameLst>
                                      </p:cBhvr>
                                      <p:to>
                                        <p:strVal val="visible"/>
                                      </p:to>
                                    </p:set>
                                    <p:animEffect transition="in" filter="barn(inVertical)">
                                      <p:cBhvr>
                                        <p:cTn id="7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8" grpId="0" uiExpand="1" build="p"/>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663F03C3-322B-449C-A477-EA1D99EDC624}"/>
              </a:ext>
              <a:ext uri="{C183D7F6-B498-43B3-948B-1728B52AA6E4}">
                <adec:decorative xmlns:adec="http://schemas.microsoft.com/office/drawing/2017/decorative" xmlns="" val="1"/>
              </a:ext>
            </a:extLst>
          </p:cNvPr>
          <p:cNvSpPr/>
          <p:nvPr/>
        </p:nvSpPr>
        <p:spPr>
          <a:xfrm>
            <a:off x="979713" y="1181214"/>
            <a:ext cx="6117771"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3" name="Rectangle 12">
            <a:extLst>
              <a:ext uri="{FF2B5EF4-FFF2-40B4-BE49-F238E27FC236}">
                <a16:creationId xmlns:a16="http://schemas.microsoft.com/office/drawing/2014/main" xmlns="" id="{AA0E0CBA-1F82-43A8-9DE3-F0F883DB2D26}"/>
              </a:ext>
              <a:ext uri="{C183D7F6-B498-43B3-948B-1728B52AA6E4}">
                <adec:decorative xmlns:adec="http://schemas.microsoft.com/office/drawing/2017/decorative" xmlns="" val="1"/>
              </a:ext>
            </a:extLst>
          </p:cNvPr>
          <p:cNvSpPr/>
          <p:nvPr/>
        </p:nvSpPr>
        <p:spPr>
          <a:xfrm>
            <a:off x="957943" y="655467"/>
            <a:ext cx="5769428" cy="5701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xmlns="" id="{D5445F47-6D74-450C-BC16-998D2021AD78}"/>
              </a:ext>
            </a:extLst>
          </p:cNvPr>
          <p:cNvSpPr>
            <a:spLocks noGrp="1"/>
          </p:cNvSpPr>
          <p:nvPr>
            <p:ph type="title"/>
          </p:nvPr>
        </p:nvSpPr>
        <p:spPr>
          <a:xfrm>
            <a:off x="1073446" y="1299411"/>
            <a:ext cx="5138057" cy="587876"/>
          </a:xfrm>
        </p:spPr>
        <p:txBody>
          <a:bodyPr/>
          <a:lstStyle/>
          <a:p>
            <a:r>
              <a:rPr lang="en-US" dirty="0"/>
              <a:t>Role of Profit and loss</a:t>
            </a:r>
          </a:p>
        </p:txBody>
      </p:sp>
      <p:sp>
        <p:nvSpPr>
          <p:cNvPr id="9" name="Text Placeholder 8">
            <a:extLst>
              <a:ext uri="{FF2B5EF4-FFF2-40B4-BE49-F238E27FC236}">
                <a16:creationId xmlns:a16="http://schemas.microsoft.com/office/drawing/2014/main" xmlns="" id="{4744B28E-5E14-4A77-AD4F-C979905862BF}"/>
              </a:ext>
            </a:extLst>
          </p:cNvPr>
          <p:cNvSpPr>
            <a:spLocks noGrp="1"/>
          </p:cNvSpPr>
          <p:nvPr>
            <p:ph type="body" idx="13"/>
          </p:nvPr>
        </p:nvSpPr>
        <p:spPr>
          <a:xfrm>
            <a:off x="1040942" y="1954084"/>
            <a:ext cx="6117771" cy="299243"/>
          </a:xfrm>
        </p:spPr>
        <p:txBody>
          <a:bodyPr/>
          <a:lstStyle/>
          <a:p>
            <a:r>
              <a:rPr lang="en-US" sz="1800" b="1" spc="300" dirty="0"/>
              <a:t>Profit = Total Revenue – Total Cost</a:t>
            </a:r>
          </a:p>
        </p:txBody>
      </p:sp>
      <p:sp>
        <p:nvSpPr>
          <p:cNvPr id="8" name="Text Placeholder 7">
            <a:extLst>
              <a:ext uri="{FF2B5EF4-FFF2-40B4-BE49-F238E27FC236}">
                <a16:creationId xmlns:a16="http://schemas.microsoft.com/office/drawing/2014/main" xmlns="" id="{E79DECD2-B85E-4CB3-BBFB-C64131454B65}"/>
              </a:ext>
            </a:extLst>
          </p:cNvPr>
          <p:cNvSpPr>
            <a:spLocks noGrp="1"/>
          </p:cNvSpPr>
          <p:nvPr>
            <p:ph type="body" sz="half" idx="2"/>
          </p:nvPr>
        </p:nvSpPr>
        <p:spPr>
          <a:xfrm>
            <a:off x="986519" y="2346819"/>
            <a:ext cx="5138057" cy="3655682"/>
          </a:xfrm>
        </p:spPr>
        <p:txBody>
          <a:bodyPr>
            <a:normAutofit fontScale="92500" lnSpcReduction="20000"/>
          </a:bodyPr>
          <a:lstStyle/>
          <a:p>
            <a:r>
              <a:rPr lang="en-US" sz="1900" dirty="0"/>
              <a:t>The risk-reward structure of operating a business is evident. Entrepreneurs who operates business efficiently will prosper, while the ones who does not fail. Profit and loss are the primary drivers of this risk-reward system. </a:t>
            </a:r>
          </a:p>
          <a:p>
            <a:r>
              <a:rPr lang="en-US" sz="1900" b="1" dirty="0"/>
              <a:t>What is Profit?  </a:t>
            </a:r>
            <a:endParaRPr lang="en-US" sz="1900" dirty="0"/>
          </a:p>
          <a:p>
            <a:r>
              <a:rPr lang="en-US" sz="1900" dirty="0"/>
              <a:t>Profit is the surplus in revenue after a business has accounted for all costs. In other words, it is total revenue minus total cost.</a:t>
            </a:r>
          </a:p>
          <a:p>
            <a:endParaRPr lang="en-US" dirty="0"/>
          </a:p>
        </p:txBody>
      </p:sp>
      <p:sp>
        <p:nvSpPr>
          <p:cNvPr id="11" name="Rectangle: Single Corner Snipped 10">
            <a:extLst>
              <a:ext uri="{FF2B5EF4-FFF2-40B4-BE49-F238E27FC236}">
                <a16:creationId xmlns:a16="http://schemas.microsoft.com/office/drawing/2014/main" xmlns="" id="{85DF53DB-409B-49FA-A52D-E30AD84AED76}"/>
              </a:ext>
              <a:ext uri="{C183D7F6-B498-43B3-948B-1728B52AA6E4}">
                <adec:decorative xmlns:adec="http://schemas.microsoft.com/office/drawing/2017/decorative" xmlns="" val="1"/>
              </a:ext>
            </a:extLst>
          </p:cNvPr>
          <p:cNvSpPr/>
          <p:nvPr/>
        </p:nvSpPr>
        <p:spPr>
          <a:xfrm flipH="1">
            <a:off x="11549269" y="6356350"/>
            <a:ext cx="642731" cy="501650"/>
          </a:xfrm>
          <a:prstGeom prst="snip1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5" name="Picture 14">
            <a:extLst>
              <a:ext uri="{FF2B5EF4-FFF2-40B4-BE49-F238E27FC236}">
                <a16:creationId xmlns:a16="http://schemas.microsoft.com/office/drawing/2014/main" xmlns="" id="{E7FA886C-6D74-4A4D-8A46-25E3EC2F20E3}"/>
              </a:ext>
            </a:extLst>
          </p:cNvPr>
          <p:cNvPicPr/>
          <p:nvPr/>
        </p:nvPicPr>
        <p:blipFill rotWithShape="1">
          <a:blip r:embed="rId3">
            <a:extLst>
              <a:ext uri="{28A0092B-C50C-407E-A947-70E740481C1C}">
                <a14:useLocalDpi xmlns:a14="http://schemas.microsoft.com/office/drawing/2010/main" val="0"/>
              </a:ext>
            </a:extLst>
          </a:blip>
          <a:srcRect l="11136" r="15024"/>
          <a:stretch/>
        </p:blipFill>
        <p:spPr bwMode="auto">
          <a:xfrm>
            <a:off x="7247325" y="1299411"/>
            <a:ext cx="4591749" cy="3917482"/>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53640926-AAD7-44D8-BBD7-CCE9431645EC}">
              <a14:shadowObscured xmlns:a14="http://schemas.microsoft.com/office/drawing/2010/main"/>
            </a:ext>
          </a:extLst>
        </p:spPr>
      </p:pic>
      <p:sp>
        <p:nvSpPr>
          <p:cNvPr id="4" name="Slide Number Placeholder 3">
            <a:extLst>
              <a:ext uri="{FF2B5EF4-FFF2-40B4-BE49-F238E27FC236}">
                <a16:creationId xmlns:a16="http://schemas.microsoft.com/office/drawing/2014/main" xmlns="" id="{5564D90B-FC4E-4781-9E54-536CECF8BA47}"/>
              </a:ext>
            </a:extLst>
          </p:cNvPr>
          <p:cNvSpPr>
            <a:spLocks noGrp="1"/>
          </p:cNvSpPr>
          <p:nvPr>
            <p:ph type="sldNum" sz="quarter" idx="15"/>
          </p:nvPr>
        </p:nvSpPr>
        <p:spPr/>
        <p:txBody>
          <a:bodyPr/>
          <a:lstStyle/>
          <a:p>
            <a:fld id="{8C2E478F-E849-4A8C-AF1F-CBCC78A7CBFA}" type="slidenum">
              <a:rPr lang="en-US" smtClean="0"/>
              <a:pPr/>
              <a:t>5</a:t>
            </a:fld>
            <a:endParaRPr lang="en-US" dirty="0"/>
          </a:p>
        </p:txBody>
      </p:sp>
    </p:spTree>
    <p:extLst>
      <p:ext uri="{BB962C8B-B14F-4D97-AF65-F5344CB8AC3E}">
        <p14:creationId xmlns:p14="http://schemas.microsoft.com/office/powerpoint/2010/main" val="4853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barn(inVertical)">
                                      <p:cBhvr>
                                        <p:cTn id="18" dur="500"/>
                                        <p:tgtEl>
                                          <p:spTgt spid="9">
                                            <p:txEl>
                                              <p:pRg st="0" end="0"/>
                                            </p:txEl>
                                          </p:spTgt>
                                        </p:tgtEl>
                                      </p:cBhvr>
                                    </p:animEffect>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barn(inVertical)">
                                      <p:cBhvr>
                                        <p:cTn id="22" dur="500"/>
                                        <p:tgtEl>
                                          <p:spTgt spid="8">
                                            <p:txEl>
                                              <p:pRg st="0" end="0"/>
                                            </p:txEl>
                                          </p:spTgt>
                                        </p:tgtEl>
                                      </p:cBhvr>
                                    </p:animEffect>
                                  </p:childTnLst>
                                </p:cTn>
                              </p:par>
                            </p:childTnLst>
                          </p:cTn>
                        </p:par>
                        <p:par>
                          <p:cTn id="23" fill="hold">
                            <p:stCondLst>
                              <p:cond delay="2000"/>
                            </p:stCondLst>
                            <p:childTnLst>
                              <p:par>
                                <p:cTn id="24" presetID="16" presetClass="entr" presetSubtype="21" fill="hold" nodeType="afterEffect">
                                  <p:stCondLst>
                                    <p:cond delay="0"/>
                                  </p:stCondLst>
                                  <p:childTnLst>
                                    <p:set>
                                      <p:cBhvr>
                                        <p:cTn id="25" dur="1" fill="hold">
                                          <p:stCondLst>
                                            <p:cond delay="0"/>
                                          </p:stCondLst>
                                        </p:cTn>
                                        <p:tgtEl>
                                          <p:spTgt spid="8">
                                            <p:txEl>
                                              <p:pRg st="1" end="1"/>
                                            </p:txEl>
                                          </p:spTgt>
                                        </p:tgtEl>
                                        <p:attrNameLst>
                                          <p:attrName>style.visibility</p:attrName>
                                        </p:attrNameLst>
                                      </p:cBhvr>
                                      <p:to>
                                        <p:strVal val="visible"/>
                                      </p:to>
                                    </p:set>
                                    <p:animEffect transition="in" filter="barn(inVertical)">
                                      <p:cBhvr>
                                        <p:cTn id="26" dur="500"/>
                                        <p:tgtEl>
                                          <p:spTgt spid="8">
                                            <p:txEl>
                                              <p:pRg st="1" end="1"/>
                                            </p:txEl>
                                          </p:spTgt>
                                        </p:tgtEl>
                                      </p:cBhvr>
                                    </p:animEffect>
                                  </p:childTnLst>
                                </p:cTn>
                              </p:par>
                            </p:childTnLst>
                          </p:cTn>
                        </p:par>
                        <p:par>
                          <p:cTn id="27" fill="hold">
                            <p:stCondLst>
                              <p:cond delay="2500"/>
                            </p:stCondLst>
                            <p:childTnLst>
                              <p:par>
                                <p:cTn id="28" presetID="16" presetClass="entr" presetSubtype="21" fill="hold" nodeType="afterEffect">
                                  <p:stCondLst>
                                    <p:cond delay="0"/>
                                  </p:stCondLst>
                                  <p:childTnLst>
                                    <p:set>
                                      <p:cBhvr>
                                        <p:cTn id="29" dur="1" fill="hold">
                                          <p:stCondLst>
                                            <p:cond delay="0"/>
                                          </p:stCondLst>
                                        </p:cTn>
                                        <p:tgtEl>
                                          <p:spTgt spid="8">
                                            <p:txEl>
                                              <p:pRg st="2" end="2"/>
                                            </p:txEl>
                                          </p:spTgt>
                                        </p:tgtEl>
                                        <p:attrNameLst>
                                          <p:attrName>style.visibility</p:attrName>
                                        </p:attrNameLst>
                                      </p:cBhvr>
                                      <p:to>
                                        <p:strVal val="visible"/>
                                      </p:to>
                                    </p:set>
                                    <p:animEffect transition="in" filter="barn(inVertical)">
                                      <p:cBhvr>
                                        <p:cTn id="30"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p:bldP spid="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685164A3-525B-4E3C-9C89-55BFA876803B}"/>
              </a:ext>
            </a:extLst>
          </p:cNvPr>
          <p:cNvSpPr>
            <a:spLocks noGrp="1"/>
          </p:cNvSpPr>
          <p:nvPr>
            <p:ph type="title"/>
          </p:nvPr>
        </p:nvSpPr>
        <p:spPr>
          <a:xfrm>
            <a:off x="599166" y="1099002"/>
            <a:ext cx="4492597" cy="573989"/>
          </a:xfrm>
        </p:spPr>
        <p:txBody>
          <a:bodyPr/>
          <a:lstStyle/>
          <a:p>
            <a:r>
              <a:rPr lang="en-US" dirty="0"/>
              <a:t>Role of Profit</a:t>
            </a:r>
          </a:p>
        </p:txBody>
      </p:sp>
      <p:sp>
        <p:nvSpPr>
          <p:cNvPr id="4" name="Content Placeholder 3">
            <a:extLst>
              <a:ext uri="{FF2B5EF4-FFF2-40B4-BE49-F238E27FC236}">
                <a16:creationId xmlns:a16="http://schemas.microsoft.com/office/drawing/2014/main" xmlns="" id="{4339F1BB-D2A3-432F-B71A-B7F40E18D0B1}"/>
              </a:ext>
            </a:extLst>
          </p:cNvPr>
          <p:cNvSpPr>
            <a:spLocks noGrp="1"/>
          </p:cNvSpPr>
          <p:nvPr>
            <p:ph idx="1"/>
          </p:nvPr>
        </p:nvSpPr>
        <p:spPr>
          <a:xfrm>
            <a:off x="571500" y="2377440"/>
            <a:ext cx="4226024" cy="3694378"/>
          </a:xfrm>
        </p:spPr>
        <p:txBody>
          <a:bodyPr>
            <a:normAutofit fontScale="92500"/>
          </a:bodyPr>
          <a:lstStyle/>
          <a:p>
            <a:pPr lvl="0"/>
            <a:r>
              <a:rPr lang="en-US" sz="1900" dirty="0"/>
              <a:t>Reward for business efficiency</a:t>
            </a:r>
          </a:p>
          <a:p>
            <a:pPr lvl="0"/>
            <a:r>
              <a:rPr lang="en-US" sz="1900" dirty="0"/>
              <a:t>Capital for investment in research and development</a:t>
            </a:r>
          </a:p>
          <a:p>
            <a:pPr lvl="0"/>
            <a:r>
              <a:rPr lang="en-US" sz="1900" dirty="0"/>
              <a:t>Incentive to take risk</a:t>
            </a:r>
          </a:p>
          <a:p>
            <a:pPr lvl="0"/>
            <a:r>
              <a:rPr lang="en-US" sz="1900" dirty="0"/>
              <a:t>High profit should attract new firms into the industry</a:t>
            </a:r>
          </a:p>
          <a:p>
            <a:pPr lvl="0"/>
            <a:r>
              <a:rPr lang="en-US" sz="1900" dirty="0"/>
              <a:t>Insurance for unexpected business risk(s)</a:t>
            </a:r>
          </a:p>
          <a:p>
            <a:endParaRPr lang="en-US" dirty="0"/>
          </a:p>
        </p:txBody>
      </p:sp>
      <p:sp>
        <p:nvSpPr>
          <p:cNvPr id="5" name="Text Placeholder 4">
            <a:extLst>
              <a:ext uri="{FF2B5EF4-FFF2-40B4-BE49-F238E27FC236}">
                <a16:creationId xmlns:a16="http://schemas.microsoft.com/office/drawing/2014/main" xmlns="" id="{3337E39E-2F9D-4780-A7FE-D65AE82A30E7}"/>
              </a:ext>
            </a:extLst>
          </p:cNvPr>
          <p:cNvSpPr>
            <a:spLocks noGrp="1"/>
          </p:cNvSpPr>
          <p:nvPr>
            <p:ph type="body" idx="13"/>
          </p:nvPr>
        </p:nvSpPr>
        <p:spPr>
          <a:xfrm>
            <a:off x="571500" y="1672991"/>
            <a:ext cx="4375885" cy="829577"/>
          </a:xfrm>
        </p:spPr>
        <p:txBody>
          <a:bodyPr/>
          <a:lstStyle/>
          <a:p>
            <a:r>
              <a:rPr lang="en-US" b="1" dirty="0"/>
              <a:t>Benefits to business owners and stakeholder</a:t>
            </a:r>
          </a:p>
        </p:txBody>
      </p:sp>
      <p:sp>
        <p:nvSpPr>
          <p:cNvPr id="6" name="Slide Number Placeholder 5">
            <a:extLst>
              <a:ext uri="{FF2B5EF4-FFF2-40B4-BE49-F238E27FC236}">
                <a16:creationId xmlns:a16="http://schemas.microsoft.com/office/drawing/2014/main" xmlns="" id="{5CBA1FD9-21D9-4A6A-AAC2-13130714524E}"/>
              </a:ext>
            </a:extLst>
          </p:cNvPr>
          <p:cNvSpPr>
            <a:spLocks noGrp="1"/>
          </p:cNvSpPr>
          <p:nvPr>
            <p:ph type="sldNum" sz="quarter" idx="18"/>
          </p:nvPr>
        </p:nvSpPr>
        <p:spPr/>
        <p:txBody>
          <a:bodyPr/>
          <a:lstStyle/>
          <a:p>
            <a:fld id="{8C2E478F-E849-4A8C-AF1F-CBCC78A7CBFA}" type="slidenum">
              <a:rPr lang="en-US" smtClean="0"/>
              <a:pPr/>
              <a:t>6</a:t>
            </a:fld>
            <a:endParaRPr lang="en-US" dirty="0"/>
          </a:p>
        </p:txBody>
      </p:sp>
      <p:pic>
        <p:nvPicPr>
          <p:cNvPr id="10" name="Picture 9" descr="A close up of a device&#10;&#10;Description automatically generated">
            <a:extLst>
              <a:ext uri="{FF2B5EF4-FFF2-40B4-BE49-F238E27FC236}">
                <a16:creationId xmlns:a16="http://schemas.microsoft.com/office/drawing/2014/main" xmlns="" id="{FDAB4BEC-DD26-459D-A540-E8EC5CC45064}"/>
              </a:ext>
            </a:extLst>
          </p:cNvPr>
          <p:cNvPicPr/>
          <p:nvPr/>
        </p:nvPicPr>
        <p:blipFill>
          <a:blip r:embed="rId4">
            <a:extLst>
              <a:ext uri="{28A0092B-C50C-407E-A947-70E740481C1C}">
                <a14:useLocalDpi xmlns:a14="http://schemas.microsoft.com/office/drawing/2010/main" val="0"/>
              </a:ext>
            </a:extLst>
          </a:blip>
          <a:stretch>
            <a:fillRect/>
          </a:stretch>
        </p:blipFill>
        <p:spPr>
          <a:xfrm>
            <a:off x="6614457" y="1243381"/>
            <a:ext cx="4732681" cy="3694379"/>
          </a:xfrm>
          <a:prstGeom prst="rect">
            <a:avLst/>
          </a:prstGeom>
          <a:ln w="127000" cap="sq">
            <a:solidFill>
              <a:srgbClr val="000000"/>
            </a:solidFill>
            <a:miter lim="800000"/>
          </a:ln>
          <a:effectLst>
            <a:outerShdw blurRad="76200" dist="12700" dir="2700000" sy="-23000" kx="-800400" algn="bl" rotWithShape="0">
              <a:prstClr val="black">
                <a:alpha val="20000"/>
              </a:prstClr>
            </a:outerShdw>
          </a:effectLst>
        </p:spPr>
      </p:pic>
    </p:spTree>
    <p:extLst>
      <p:ext uri="{BB962C8B-B14F-4D97-AF65-F5344CB8AC3E}">
        <p14:creationId xmlns:p14="http://schemas.microsoft.com/office/powerpoint/2010/main" val="406383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500"/>
                                        <p:tgtEl>
                                          <p:spTgt spid="5">
                                            <p:txEl>
                                              <p:pRg st="0" end="0"/>
                                            </p:txEl>
                                          </p:spTgt>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Vertical)">
                                      <p:cBhvr>
                                        <p:cTn id="17" dur="500"/>
                                        <p:tgtEl>
                                          <p:spTgt spid="4">
                                            <p:txEl>
                                              <p:pRg st="0" end="0"/>
                                            </p:txEl>
                                          </p:spTgt>
                                        </p:tgtEl>
                                      </p:cBhvr>
                                    </p:animEffect>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barn(inVertical)">
                                      <p:cBhvr>
                                        <p:cTn id="21" dur="500"/>
                                        <p:tgtEl>
                                          <p:spTgt spid="4">
                                            <p:txEl>
                                              <p:pRg st="1" end="1"/>
                                            </p:txEl>
                                          </p:spTgt>
                                        </p:tgtEl>
                                      </p:cBhvr>
                                    </p:animEffect>
                                  </p:childTnLst>
                                </p:cTn>
                              </p:par>
                            </p:childTnLst>
                          </p:cTn>
                        </p:par>
                        <p:par>
                          <p:cTn id="22" fill="hold">
                            <p:stCondLst>
                              <p:cond delay="1500"/>
                            </p:stCondLst>
                            <p:childTnLst>
                              <p:par>
                                <p:cTn id="23" presetID="16" presetClass="entr" presetSubtype="21" fill="hold" nodeType="after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barn(inVertical)">
                                      <p:cBhvr>
                                        <p:cTn id="25" dur="500"/>
                                        <p:tgtEl>
                                          <p:spTgt spid="4">
                                            <p:txEl>
                                              <p:pRg st="2" end="2"/>
                                            </p:txEl>
                                          </p:spTgt>
                                        </p:tgtEl>
                                      </p:cBhvr>
                                    </p:animEffect>
                                  </p:childTnLst>
                                </p:cTn>
                              </p:par>
                            </p:childTnLst>
                          </p:cTn>
                        </p:par>
                        <p:par>
                          <p:cTn id="26" fill="hold">
                            <p:stCondLst>
                              <p:cond delay="2000"/>
                            </p:stCondLst>
                            <p:childTnLst>
                              <p:par>
                                <p:cTn id="27" presetID="16" presetClass="entr" presetSubtype="21" fill="hold" nodeType="after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barn(inVertical)">
                                      <p:cBhvr>
                                        <p:cTn id="29" dur="500"/>
                                        <p:tgtEl>
                                          <p:spTgt spid="4">
                                            <p:txEl>
                                              <p:pRg st="3" end="3"/>
                                            </p:txEl>
                                          </p:spTgt>
                                        </p:tgtEl>
                                      </p:cBhvr>
                                    </p:animEffect>
                                  </p:childTnLst>
                                </p:cTn>
                              </p:par>
                            </p:childTnLst>
                          </p:cTn>
                        </p:par>
                        <p:par>
                          <p:cTn id="30" fill="hold">
                            <p:stCondLst>
                              <p:cond delay="2500"/>
                            </p:stCondLst>
                            <p:childTnLst>
                              <p:par>
                                <p:cTn id="31" presetID="16" presetClass="entr" presetSubtype="21" fill="hold" nodeType="after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barn(inVertical)">
                                      <p:cBhvr>
                                        <p:cTn id="3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685164A3-525B-4E3C-9C89-55BFA876803B}"/>
              </a:ext>
            </a:extLst>
          </p:cNvPr>
          <p:cNvSpPr>
            <a:spLocks noGrp="1"/>
          </p:cNvSpPr>
          <p:nvPr>
            <p:ph type="title"/>
          </p:nvPr>
        </p:nvSpPr>
        <p:spPr>
          <a:xfrm>
            <a:off x="599166" y="1099002"/>
            <a:ext cx="4492597" cy="573989"/>
          </a:xfrm>
        </p:spPr>
        <p:txBody>
          <a:bodyPr/>
          <a:lstStyle/>
          <a:p>
            <a:r>
              <a:rPr lang="en-US" dirty="0"/>
              <a:t>Role of Loss</a:t>
            </a:r>
          </a:p>
        </p:txBody>
      </p:sp>
      <p:sp>
        <p:nvSpPr>
          <p:cNvPr id="4" name="Content Placeholder 3">
            <a:extLst>
              <a:ext uri="{FF2B5EF4-FFF2-40B4-BE49-F238E27FC236}">
                <a16:creationId xmlns:a16="http://schemas.microsoft.com/office/drawing/2014/main" xmlns="" id="{4339F1BB-D2A3-432F-B71A-B7F40E18D0B1}"/>
              </a:ext>
            </a:extLst>
          </p:cNvPr>
          <p:cNvSpPr>
            <a:spLocks noGrp="1"/>
          </p:cNvSpPr>
          <p:nvPr>
            <p:ph idx="1"/>
          </p:nvPr>
        </p:nvSpPr>
        <p:spPr>
          <a:xfrm>
            <a:off x="515516" y="2632474"/>
            <a:ext cx="4226024" cy="3694378"/>
          </a:xfrm>
        </p:spPr>
        <p:txBody>
          <a:bodyPr>
            <a:normAutofit/>
          </a:bodyPr>
          <a:lstStyle/>
          <a:p>
            <a:pPr lvl="0"/>
            <a:r>
              <a:rPr lang="en-US" sz="1900" dirty="0"/>
              <a:t>Widely accepted as negative in any circumstance</a:t>
            </a:r>
          </a:p>
          <a:p>
            <a:pPr lvl="0"/>
            <a:r>
              <a:rPr lang="en-US" sz="1900" dirty="0"/>
              <a:t>A result of:</a:t>
            </a:r>
          </a:p>
          <a:p>
            <a:pPr lvl="1"/>
            <a:r>
              <a:rPr lang="en-US" sz="1900" dirty="0"/>
              <a:t>Inefficient investing</a:t>
            </a:r>
          </a:p>
          <a:p>
            <a:pPr lvl="1"/>
            <a:r>
              <a:rPr lang="en-US" sz="1900" dirty="0"/>
              <a:t>Unplanned risk event</a:t>
            </a:r>
          </a:p>
          <a:p>
            <a:endParaRPr lang="en-US" dirty="0"/>
          </a:p>
        </p:txBody>
      </p:sp>
      <p:sp>
        <p:nvSpPr>
          <p:cNvPr id="6" name="Slide Number Placeholder 5">
            <a:extLst>
              <a:ext uri="{FF2B5EF4-FFF2-40B4-BE49-F238E27FC236}">
                <a16:creationId xmlns:a16="http://schemas.microsoft.com/office/drawing/2014/main" xmlns="" id="{5CBA1FD9-21D9-4A6A-AAC2-13130714524E}"/>
              </a:ext>
            </a:extLst>
          </p:cNvPr>
          <p:cNvSpPr>
            <a:spLocks noGrp="1"/>
          </p:cNvSpPr>
          <p:nvPr>
            <p:ph type="sldNum" sz="quarter" idx="1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2E478F-E849-4A8C-AF1F-CBCC78A7CBFA}"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 name="Picture 1">
            <a:extLst>
              <a:ext uri="{FF2B5EF4-FFF2-40B4-BE49-F238E27FC236}">
                <a16:creationId xmlns:a16="http://schemas.microsoft.com/office/drawing/2014/main" xmlns="" id="{6D48A9EC-3DFC-4EA8-9296-093E6B9275C9}"/>
              </a:ext>
            </a:extLst>
          </p:cNvPr>
          <p:cNvPicPr>
            <a:picLocks noChangeAspect="1"/>
          </p:cNvPicPr>
          <p:nvPr/>
        </p:nvPicPr>
        <p:blipFill>
          <a:blip r:embed="rId4"/>
          <a:stretch>
            <a:fillRect/>
          </a:stretch>
        </p:blipFill>
        <p:spPr>
          <a:xfrm>
            <a:off x="6979298" y="1399592"/>
            <a:ext cx="4304521" cy="353941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1" name="Text Placeholder 4">
            <a:extLst>
              <a:ext uri="{FF2B5EF4-FFF2-40B4-BE49-F238E27FC236}">
                <a16:creationId xmlns:a16="http://schemas.microsoft.com/office/drawing/2014/main" xmlns="" id="{CB5EBABC-D505-4EC4-9F41-8C97974724F5}"/>
              </a:ext>
            </a:extLst>
          </p:cNvPr>
          <p:cNvSpPr>
            <a:spLocks noGrp="1"/>
          </p:cNvSpPr>
          <p:nvPr>
            <p:ph type="body" idx="13"/>
          </p:nvPr>
        </p:nvSpPr>
        <p:spPr>
          <a:xfrm>
            <a:off x="571500" y="1672991"/>
            <a:ext cx="4375885" cy="829577"/>
          </a:xfrm>
        </p:spPr>
        <p:txBody>
          <a:bodyPr/>
          <a:lstStyle/>
          <a:p>
            <a:r>
              <a:rPr lang="en-US" b="1" dirty="0"/>
              <a:t>Loss occurs when revenue is less than costs </a:t>
            </a:r>
          </a:p>
        </p:txBody>
      </p:sp>
    </p:spTree>
    <p:extLst>
      <p:ext uri="{BB962C8B-B14F-4D97-AF65-F5344CB8AC3E}">
        <p14:creationId xmlns:p14="http://schemas.microsoft.com/office/powerpoint/2010/main" val="309304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barn(inVertical)">
                                      <p:cBhvr>
                                        <p:cTn id="14" dur="500"/>
                                        <p:tgtEl>
                                          <p:spTgt spid="11">
                                            <p:txEl>
                                              <p:pRg st="0" end="0"/>
                                            </p:txEl>
                                          </p:spTgt>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barn(inVertical)">
                                      <p:cBhvr>
                                        <p:cTn id="18" dur="500"/>
                                        <p:tgtEl>
                                          <p:spTgt spid="4">
                                            <p:txEl>
                                              <p:pRg st="0" end="0"/>
                                            </p:txEl>
                                          </p:spTgt>
                                        </p:tgtEl>
                                      </p:cBhvr>
                                    </p:animEffect>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barn(inVertical)">
                                      <p:cBhvr>
                                        <p:cTn id="22" dur="500"/>
                                        <p:tgtEl>
                                          <p:spTgt spid="4">
                                            <p:txEl>
                                              <p:pRg st="1" end="1"/>
                                            </p:txEl>
                                          </p:spTgt>
                                        </p:tgtEl>
                                      </p:cBhvr>
                                    </p:animEffect>
                                  </p:childTnLst>
                                </p:cTn>
                              </p:par>
                            </p:childTnLst>
                          </p:cTn>
                        </p:par>
                        <p:par>
                          <p:cTn id="23" fill="hold">
                            <p:stCondLst>
                              <p:cond delay="2000"/>
                            </p:stCondLst>
                            <p:childTnLst>
                              <p:par>
                                <p:cTn id="24" presetID="16" presetClass="entr" presetSubtype="21" fill="hold" nodeType="after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barn(inVertical)">
                                      <p:cBhvr>
                                        <p:cTn id="26" dur="500"/>
                                        <p:tgtEl>
                                          <p:spTgt spid="4">
                                            <p:txEl>
                                              <p:pRg st="2" end="2"/>
                                            </p:txEl>
                                          </p:spTgt>
                                        </p:tgtEl>
                                      </p:cBhvr>
                                    </p:animEffect>
                                  </p:childTnLst>
                                </p:cTn>
                              </p:par>
                            </p:childTnLst>
                          </p:cTn>
                        </p:par>
                        <p:par>
                          <p:cTn id="27" fill="hold">
                            <p:stCondLst>
                              <p:cond delay="2500"/>
                            </p:stCondLst>
                            <p:childTnLst>
                              <p:par>
                                <p:cTn id="28" presetID="16" presetClass="entr" presetSubtype="21" fill="hold" nodeType="after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barn(inVertical)">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City Scape" title="City Scape">
            <a:extLst>
              <a:ext uri="{FF2B5EF4-FFF2-40B4-BE49-F238E27FC236}">
                <a16:creationId xmlns:a16="http://schemas.microsoft.com/office/drawing/2014/main" xmlns="" id="{5E06080F-9F80-49D4-9D28-F3FD457E4278}"/>
              </a:ext>
            </a:extLst>
          </p:cNvPr>
          <p:cNvPicPr>
            <a:picLocks noGrp="1" noChangeAspect="1"/>
          </p:cNvPicPr>
          <p:nvPr>
            <p:ph type="pic" sz="quarter" idx="15"/>
          </p:nvPr>
        </p:nvPicPr>
        <p:blipFill>
          <a:blip r:embed="rId4">
            <a:extLst>
              <a:ext uri="{BEBA8EAE-BF5A-486C-A8C5-ECC9F3942E4B}">
                <a14:imgProps xmlns:a14="http://schemas.microsoft.com/office/drawing/2010/main">
                  <a14:imgLayer r:embed="rId5">
                    <a14:imgEffect>
                      <a14:brightnessContrast bright="-25000" contrast="18000"/>
                    </a14:imgEffect>
                  </a14:imgLayer>
                </a14:imgProps>
              </a:ext>
              <a:ext uri="{28A0092B-C50C-407E-A947-70E740481C1C}">
                <a14:useLocalDpi xmlns:a14="http://schemas.microsoft.com/office/drawing/2010/main" val="0"/>
              </a:ext>
            </a:extLst>
          </a:blip>
          <a:srcRect/>
          <a:stretch>
            <a:fillRect/>
          </a:stretch>
        </p:blipFill>
        <p:spPr>
          <a:xfrm>
            <a:off x="-21513" y="-252563"/>
            <a:ext cx="7249885" cy="6858000"/>
          </a:xfrm>
        </p:spPr>
      </p:pic>
      <p:grpSp>
        <p:nvGrpSpPr>
          <p:cNvPr id="31" name="Group 30">
            <a:extLst>
              <a:ext uri="{FF2B5EF4-FFF2-40B4-BE49-F238E27FC236}">
                <a16:creationId xmlns:a16="http://schemas.microsoft.com/office/drawing/2014/main" xmlns="" id="{CDA17D7C-7C63-439C-8B50-C9B0F0F9AAF7}"/>
              </a:ext>
              <a:ext uri="{C183D7F6-B498-43B3-948B-1728B52AA6E4}">
                <adec:decorative xmlns:adec="http://schemas.microsoft.com/office/drawing/2017/decorative" xmlns="" val="1"/>
              </a:ext>
            </a:extLst>
          </p:cNvPr>
          <p:cNvGrpSpPr/>
          <p:nvPr/>
        </p:nvGrpSpPr>
        <p:grpSpPr>
          <a:xfrm flipH="1">
            <a:off x="4115984" y="252563"/>
            <a:ext cx="7433283" cy="5995838"/>
            <a:chOff x="252031" y="391887"/>
            <a:chExt cx="7433283" cy="6215741"/>
          </a:xfrm>
        </p:grpSpPr>
        <p:sp>
          <p:nvSpPr>
            <p:cNvPr id="32" name="Rectangle 31">
              <a:extLst>
                <a:ext uri="{FF2B5EF4-FFF2-40B4-BE49-F238E27FC236}">
                  <a16:creationId xmlns:a16="http://schemas.microsoft.com/office/drawing/2014/main" xmlns="" id="{32FD79E9-DA87-4AE3-AB4F-454E8B1C7E28}"/>
                </a:ext>
              </a:extLst>
            </p:cNvPr>
            <p:cNvSpPr/>
            <p:nvPr userDrawn="1"/>
          </p:nvSpPr>
          <p:spPr>
            <a:xfrm>
              <a:off x="609600" y="391887"/>
              <a:ext cx="7075714" cy="5878284"/>
            </a:xfrm>
            <a:prstGeom prst="rect">
              <a:avLst/>
            </a:prstGeom>
            <a:no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xmlns="" id="{C0DB13C1-B4FB-4D33-A199-5BB34983AB47}"/>
                </a:ext>
              </a:extLst>
            </p:cNvPr>
            <p:cNvSpPr/>
            <p:nvPr userDrawn="1"/>
          </p:nvSpPr>
          <p:spPr>
            <a:xfrm>
              <a:off x="979713" y="1181214"/>
              <a:ext cx="6117771"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34" name="Rectangle 33">
              <a:extLst>
                <a:ext uri="{FF2B5EF4-FFF2-40B4-BE49-F238E27FC236}">
                  <a16:creationId xmlns:a16="http://schemas.microsoft.com/office/drawing/2014/main" xmlns="" id="{97CAE694-E5D7-45D8-80CE-4067B6610E53}"/>
                </a:ext>
              </a:extLst>
            </p:cNvPr>
            <p:cNvSpPr/>
            <p:nvPr userDrawn="1"/>
          </p:nvSpPr>
          <p:spPr>
            <a:xfrm>
              <a:off x="252031" y="655467"/>
              <a:ext cx="6475341" cy="5701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6">
            <a:extLst>
              <a:ext uri="{FF2B5EF4-FFF2-40B4-BE49-F238E27FC236}">
                <a16:creationId xmlns:a16="http://schemas.microsoft.com/office/drawing/2014/main" xmlns="" id="{D5445F47-6D74-450C-BC16-998D2021AD78}"/>
              </a:ext>
            </a:extLst>
          </p:cNvPr>
          <p:cNvSpPr>
            <a:spLocks noGrp="1"/>
          </p:cNvSpPr>
          <p:nvPr>
            <p:ph type="title"/>
          </p:nvPr>
        </p:nvSpPr>
        <p:spPr/>
        <p:txBody>
          <a:bodyPr/>
          <a:lstStyle/>
          <a:p>
            <a:r>
              <a:rPr lang="en-US" dirty="0"/>
              <a:t>Incentives Matter</a:t>
            </a:r>
          </a:p>
        </p:txBody>
      </p:sp>
      <p:sp>
        <p:nvSpPr>
          <p:cNvPr id="9" name="Text Placeholder 8">
            <a:extLst>
              <a:ext uri="{FF2B5EF4-FFF2-40B4-BE49-F238E27FC236}">
                <a16:creationId xmlns:a16="http://schemas.microsoft.com/office/drawing/2014/main" xmlns="" id="{4744B28E-5E14-4A77-AD4F-C979905862BF}"/>
              </a:ext>
            </a:extLst>
          </p:cNvPr>
          <p:cNvSpPr>
            <a:spLocks noGrp="1"/>
          </p:cNvSpPr>
          <p:nvPr>
            <p:ph type="body" idx="13"/>
          </p:nvPr>
        </p:nvSpPr>
        <p:spPr/>
        <p:txBody>
          <a:bodyPr/>
          <a:lstStyle/>
          <a:p>
            <a:r>
              <a:rPr lang="en-US" dirty="0"/>
              <a:t>The expected pay off from actions</a:t>
            </a:r>
          </a:p>
        </p:txBody>
      </p:sp>
      <p:sp>
        <p:nvSpPr>
          <p:cNvPr id="4" name="Content Placeholder 3">
            <a:extLst>
              <a:ext uri="{FF2B5EF4-FFF2-40B4-BE49-F238E27FC236}">
                <a16:creationId xmlns:a16="http://schemas.microsoft.com/office/drawing/2014/main" xmlns="" id="{2885A4AC-9AA0-4EFF-8162-609223BF5D70}"/>
              </a:ext>
            </a:extLst>
          </p:cNvPr>
          <p:cNvSpPr>
            <a:spLocks noGrp="1"/>
          </p:cNvSpPr>
          <p:nvPr>
            <p:ph idx="1"/>
          </p:nvPr>
        </p:nvSpPr>
        <p:spPr/>
        <p:txBody>
          <a:bodyPr>
            <a:normAutofit/>
          </a:bodyPr>
          <a:lstStyle/>
          <a:p>
            <a:pPr lvl="0"/>
            <a:r>
              <a:rPr lang="en-US" sz="1800" dirty="0"/>
              <a:t>Influences human behavior in some way</a:t>
            </a:r>
          </a:p>
          <a:p>
            <a:pPr lvl="0"/>
            <a:r>
              <a:rPr lang="en-US" sz="1800" dirty="0"/>
              <a:t>Influence political choices </a:t>
            </a:r>
          </a:p>
          <a:p>
            <a:pPr lvl="0"/>
            <a:r>
              <a:rPr lang="en-US" sz="1800" dirty="0"/>
              <a:t>Economics basic postulate</a:t>
            </a:r>
          </a:p>
          <a:p>
            <a:pPr lvl="0"/>
            <a:r>
              <a:rPr lang="en-US" sz="1800" dirty="0"/>
              <a:t>Self-centered vs. altruistic</a:t>
            </a:r>
          </a:p>
          <a:p>
            <a:pPr lvl="0"/>
            <a:r>
              <a:rPr lang="en-US" sz="1800" dirty="0"/>
              <a:t>Monetary and nonmonetary factors</a:t>
            </a:r>
          </a:p>
          <a:p>
            <a:pPr lvl="0"/>
            <a:r>
              <a:rPr lang="en-US" sz="1800" dirty="0"/>
              <a:t>Market and Politicians face different incentives</a:t>
            </a:r>
          </a:p>
          <a:p>
            <a:pPr marL="0" indent="0">
              <a:buNone/>
            </a:pPr>
            <a:endParaRPr lang="en-US" dirty="0"/>
          </a:p>
        </p:txBody>
      </p:sp>
      <p:sp>
        <p:nvSpPr>
          <p:cNvPr id="11" name="Rectangle: Single Corner Snipped 10">
            <a:extLst>
              <a:ext uri="{FF2B5EF4-FFF2-40B4-BE49-F238E27FC236}">
                <a16:creationId xmlns:a16="http://schemas.microsoft.com/office/drawing/2014/main" xmlns="" id="{851F9C8F-B284-4FE9-A76C-49BE3BEE3853}"/>
              </a:ext>
              <a:ext uri="{C183D7F6-B498-43B3-948B-1728B52AA6E4}">
                <adec:decorative xmlns:adec="http://schemas.microsoft.com/office/drawing/2017/decorative" xmlns="" val="1"/>
              </a:ext>
            </a:extLst>
          </p:cNvPr>
          <p:cNvSpPr/>
          <p:nvPr/>
        </p:nvSpPr>
        <p:spPr>
          <a:xfrm flipH="1">
            <a:off x="11549269" y="6356350"/>
            <a:ext cx="642731" cy="501650"/>
          </a:xfrm>
          <a:prstGeom prst="snip1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a:extLst>
              <a:ext uri="{FF2B5EF4-FFF2-40B4-BE49-F238E27FC236}">
                <a16:creationId xmlns:a16="http://schemas.microsoft.com/office/drawing/2014/main" xmlns="" id="{75EF0122-21C6-4139-B8D0-688B2553C487}"/>
              </a:ext>
            </a:extLst>
          </p:cNvPr>
          <p:cNvSpPr>
            <a:spLocks noGrp="1"/>
          </p:cNvSpPr>
          <p:nvPr>
            <p:ph type="sldNum" sz="quarter" idx="17"/>
          </p:nvPr>
        </p:nvSpPr>
        <p:spPr>
          <a:xfrm>
            <a:off x="11549268" y="6413649"/>
            <a:ext cx="642731" cy="407804"/>
          </a:xfrm>
          <a:prstGeom prst="rect">
            <a:avLst/>
          </a:prstGeom>
        </p:spPr>
        <p:txBody>
          <a:bodyPr vert="horz" lIns="91440" tIns="45720" rIns="91440" bIns="45720" rtlCol="0" anchor="ctr"/>
          <a:lstStyle>
            <a:lvl1pPr algn="ctr">
              <a:defRPr sz="1200">
                <a:solidFill>
                  <a:schemeClr val="bg1"/>
                </a:solidFill>
              </a:defRPr>
            </a:lvl1pPr>
          </a:lstStyle>
          <a:p>
            <a:fld id="{8C2E478F-E849-4A8C-AF1F-CBCC78A7CBFA}" type="slidenum">
              <a:rPr lang="en-US" smtClean="0"/>
              <a:pPr/>
              <a:t>8</a:t>
            </a:fld>
            <a:endParaRPr lang="en-US" dirty="0"/>
          </a:p>
        </p:txBody>
      </p:sp>
    </p:spTree>
    <p:extLst>
      <p:ext uri="{BB962C8B-B14F-4D97-AF65-F5344CB8AC3E}">
        <p14:creationId xmlns:p14="http://schemas.microsoft.com/office/powerpoint/2010/main" val="25973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par>
                                <p:cTn id="8" presetID="16" presetClass="entr" presetSubtype="21"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barn(inVertical)">
                                      <p:cBhvr>
                                        <p:cTn id="18" dur="500"/>
                                        <p:tgtEl>
                                          <p:spTgt spid="9">
                                            <p:txEl>
                                              <p:pRg st="0" end="0"/>
                                            </p:txEl>
                                          </p:spTgt>
                                        </p:tgtEl>
                                      </p:cBhvr>
                                    </p:animEffect>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barn(inVertical)">
                                      <p:cBhvr>
                                        <p:cTn id="22" dur="500"/>
                                        <p:tgtEl>
                                          <p:spTgt spid="4">
                                            <p:txEl>
                                              <p:pRg st="0" end="0"/>
                                            </p:txEl>
                                          </p:spTgt>
                                        </p:tgtEl>
                                      </p:cBhvr>
                                    </p:animEffect>
                                  </p:childTnLst>
                                </p:cTn>
                              </p:par>
                            </p:childTnLst>
                          </p:cTn>
                        </p:par>
                        <p:par>
                          <p:cTn id="23" fill="hold">
                            <p:stCondLst>
                              <p:cond delay="2000"/>
                            </p:stCondLst>
                            <p:childTnLst>
                              <p:par>
                                <p:cTn id="24" presetID="16" presetClass="entr" presetSubtype="21" fill="hold" nodeType="after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barn(inVertical)">
                                      <p:cBhvr>
                                        <p:cTn id="26" dur="500"/>
                                        <p:tgtEl>
                                          <p:spTgt spid="4">
                                            <p:txEl>
                                              <p:pRg st="1" end="1"/>
                                            </p:txEl>
                                          </p:spTgt>
                                        </p:tgtEl>
                                      </p:cBhvr>
                                    </p:animEffect>
                                  </p:childTnLst>
                                </p:cTn>
                              </p:par>
                            </p:childTnLst>
                          </p:cTn>
                        </p:par>
                        <p:par>
                          <p:cTn id="27" fill="hold">
                            <p:stCondLst>
                              <p:cond delay="2500"/>
                            </p:stCondLst>
                            <p:childTnLst>
                              <p:par>
                                <p:cTn id="28" presetID="16" presetClass="entr" presetSubtype="21" fill="hold" nodeType="after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barn(inVertical)">
                                      <p:cBhvr>
                                        <p:cTn id="30" dur="500"/>
                                        <p:tgtEl>
                                          <p:spTgt spid="4">
                                            <p:txEl>
                                              <p:pRg st="2" end="2"/>
                                            </p:txEl>
                                          </p:spTgt>
                                        </p:tgtEl>
                                      </p:cBhvr>
                                    </p:animEffect>
                                  </p:childTnLst>
                                </p:cTn>
                              </p:par>
                            </p:childTnLst>
                          </p:cTn>
                        </p:par>
                        <p:par>
                          <p:cTn id="31" fill="hold">
                            <p:stCondLst>
                              <p:cond delay="3000"/>
                            </p:stCondLst>
                            <p:childTnLst>
                              <p:par>
                                <p:cTn id="32" presetID="16" presetClass="entr" presetSubtype="21" fill="hold" nodeType="after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animEffect transition="in" filter="barn(inVertical)">
                                      <p:cBhvr>
                                        <p:cTn id="34" dur="500"/>
                                        <p:tgtEl>
                                          <p:spTgt spid="4">
                                            <p:txEl>
                                              <p:pRg st="3" end="3"/>
                                            </p:txEl>
                                          </p:spTgt>
                                        </p:tgtEl>
                                      </p:cBhvr>
                                    </p:animEffect>
                                  </p:childTnLst>
                                </p:cTn>
                              </p:par>
                            </p:childTnLst>
                          </p:cTn>
                        </p:par>
                        <p:par>
                          <p:cTn id="35" fill="hold">
                            <p:stCondLst>
                              <p:cond delay="3500"/>
                            </p:stCondLst>
                            <p:childTnLst>
                              <p:par>
                                <p:cTn id="36" presetID="16" presetClass="entr" presetSubtype="21" fill="hold" nodeType="afterEffect">
                                  <p:stCondLst>
                                    <p:cond delay="0"/>
                                  </p:stCondLst>
                                  <p:childTnLst>
                                    <p:set>
                                      <p:cBhvr>
                                        <p:cTn id="37" dur="1" fill="hold">
                                          <p:stCondLst>
                                            <p:cond delay="0"/>
                                          </p:stCondLst>
                                        </p:cTn>
                                        <p:tgtEl>
                                          <p:spTgt spid="4">
                                            <p:txEl>
                                              <p:pRg st="4" end="4"/>
                                            </p:txEl>
                                          </p:spTgt>
                                        </p:tgtEl>
                                        <p:attrNameLst>
                                          <p:attrName>style.visibility</p:attrName>
                                        </p:attrNameLst>
                                      </p:cBhvr>
                                      <p:to>
                                        <p:strVal val="visible"/>
                                      </p:to>
                                    </p:set>
                                    <p:animEffect transition="in" filter="barn(inVertical)">
                                      <p:cBhvr>
                                        <p:cTn id="38" dur="500"/>
                                        <p:tgtEl>
                                          <p:spTgt spid="4">
                                            <p:txEl>
                                              <p:pRg st="4" end="4"/>
                                            </p:txEl>
                                          </p:spTgt>
                                        </p:tgtEl>
                                      </p:cBhvr>
                                    </p:animEffect>
                                  </p:childTnLst>
                                </p:cTn>
                              </p:par>
                            </p:childTnLst>
                          </p:cTn>
                        </p:par>
                        <p:par>
                          <p:cTn id="39" fill="hold">
                            <p:stCondLst>
                              <p:cond delay="4000"/>
                            </p:stCondLst>
                            <p:childTnLst>
                              <p:par>
                                <p:cTn id="40" presetID="16" presetClass="entr" presetSubtype="21" fill="hold" nodeType="after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barn(inVertical)">
                                      <p:cBhvr>
                                        <p:cTn id="4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xmlns="" id="{4C646910-F4B3-42FF-94CF-BEAFDD606400}"/>
              </a:ext>
            </a:extLst>
          </p:cNvPr>
          <p:cNvSpPr>
            <a:spLocks noGrp="1"/>
          </p:cNvSpPr>
          <p:nvPr>
            <p:ph type="title"/>
          </p:nvPr>
        </p:nvSpPr>
        <p:spPr/>
        <p:txBody>
          <a:bodyPr/>
          <a:lstStyle/>
          <a:p>
            <a:r>
              <a:rPr lang="en-US" dirty="0"/>
              <a:t>Incentives (Cont’d)</a:t>
            </a:r>
          </a:p>
        </p:txBody>
      </p:sp>
      <p:sp>
        <p:nvSpPr>
          <p:cNvPr id="4" name="Text Placeholder 3">
            <a:extLst>
              <a:ext uri="{FF2B5EF4-FFF2-40B4-BE49-F238E27FC236}">
                <a16:creationId xmlns:a16="http://schemas.microsoft.com/office/drawing/2014/main" xmlns="" id="{4033542F-D085-445E-BEBE-DEE6D4F79CAD}"/>
              </a:ext>
            </a:extLst>
          </p:cNvPr>
          <p:cNvSpPr>
            <a:spLocks noGrp="1"/>
          </p:cNvSpPr>
          <p:nvPr>
            <p:ph type="body" idx="1"/>
          </p:nvPr>
        </p:nvSpPr>
        <p:spPr/>
        <p:txBody>
          <a:bodyPr/>
          <a:lstStyle/>
          <a:p>
            <a:r>
              <a:rPr lang="en-US" dirty="0"/>
              <a:t>Private Ownership</a:t>
            </a:r>
          </a:p>
        </p:txBody>
      </p:sp>
      <p:sp>
        <p:nvSpPr>
          <p:cNvPr id="5" name="Content Placeholder 4">
            <a:extLst>
              <a:ext uri="{FF2B5EF4-FFF2-40B4-BE49-F238E27FC236}">
                <a16:creationId xmlns:a16="http://schemas.microsoft.com/office/drawing/2014/main" xmlns="" id="{FDF153A6-0E4B-417F-85BB-FD8402B100BD}"/>
              </a:ext>
            </a:extLst>
          </p:cNvPr>
          <p:cNvSpPr>
            <a:spLocks noGrp="1"/>
          </p:cNvSpPr>
          <p:nvPr>
            <p:ph sz="half" idx="2"/>
          </p:nvPr>
        </p:nvSpPr>
        <p:spPr>
          <a:xfrm>
            <a:off x="573882" y="2108201"/>
            <a:ext cx="3464717" cy="4302010"/>
          </a:xfrm>
        </p:spPr>
        <p:txBody>
          <a:bodyPr>
            <a:noAutofit/>
          </a:bodyPr>
          <a:lstStyle/>
          <a:p>
            <a:pPr lvl="0">
              <a:lnSpc>
                <a:spcPct val="100000"/>
              </a:lnSpc>
            </a:pPr>
            <a:r>
              <a:rPr lang="en-US" sz="1800" dirty="0"/>
              <a:t>Provides strong incentive for maintenance and care</a:t>
            </a:r>
          </a:p>
          <a:p>
            <a:pPr lvl="0">
              <a:lnSpc>
                <a:spcPct val="100000"/>
              </a:lnSpc>
            </a:pPr>
            <a:r>
              <a:rPr lang="en-US" sz="1800" dirty="0"/>
              <a:t>Will not allow property to be damaged or abused</a:t>
            </a:r>
          </a:p>
          <a:p>
            <a:pPr lvl="0">
              <a:lnSpc>
                <a:spcPct val="100000"/>
              </a:lnSpc>
            </a:pPr>
            <a:r>
              <a:rPr lang="en-US" sz="1800" dirty="0"/>
              <a:t>Bear consequences of the property decline</a:t>
            </a:r>
          </a:p>
          <a:p>
            <a:pPr lvl="0">
              <a:lnSpc>
                <a:spcPct val="100000"/>
              </a:lnSpc>
            </a:pPr>
            <a:r>
              <a:rPr lang="en-US" sz="1800" dirty="0"/>
              <a:t>Receive benefits when property appreciates </a:t>
            </a:r>
          </a:p>
          <a:p>
            <a:pPr lvl="0">
              <a:lnSpc>
                <a:spcPct val="100000"/>
              </a:lnSpc>
            </a:pPr>
            <a:r>
              <a:rPr lang="en-US" sz="1800" dirty="0"/>
              <a:t>Good stewardship is awarded</a:t>
            </a:r>
          </a:p>
          <a:p>
            <a:pPr lvl="0">
              <a:lnSpc>
                <a:spcPct val="100000"/>
              </a:lnSpc>
            </a:pPr>
            <a:r>
              <a:rPr lang="en-US" sz="1800" dirty="0"/>
              <a:t>Encourages using property for profit</a:t>
            </a:r>
          </a:p>
        </p:txBody>
      </p:sp>
      <p:sp>
        <p:nvSpPr>
          <p:cNvPr id="6" name="Text Placeholder 5">
            <a:extLst>
              <a:ext uri="{FF2B5EF4-FFF2-40B4-BE49-F238E27FC236}">
                <a16:creationId xmlns:a16="http://schemas.microsoft.com/office/drawing/2014/main" xmlns="" id="{89C32B2A-F443-47DA-A5C9-E0CCEC6C2F29}"/>
              </a:ext>
            </a:extLst>
          </p:cNvPr>
          <p:cNvSpPr>
            <a:spLocks noGrp="1"/>
          </p:cNvSpPr>
          <p:nvPr>
            <p:ph type="body" idx="13"/>
          </p:nvPr>
        </p:nvSpPr>
        <p:spPr>
          <a:xfrm>
            <a:off x="7990115" y="1011498"/>
            <a:ext cx="4012588" cy="823912"/>
          </a:xfrm>
        </p:spPr>
        <p:txBody>
          <a:bodyPr/>
          <a:lstStyle/>
          <a:p>
            <a:r>
              <a:rPr lang="en-US" dirty="0"/>
              <a:t>Government Owned Property</a:t>
            </a:r>
          </a:p>
        </p:txBody>
      </p:sp>
      <p:sp>
        <p:nvSpPr>
          <p:cNvPr id="7" name="Content Placeholder 6">
            <a:extLst>
              <a:ext uri="{FF2B5EF4-FFF2-40B4-BE49-F238E27FC236}">
                <a16:creationId xmlns:a16="http://schemas.microsoft.com/office/drawing/2014/main" xmlns="" id="{53DDF559-AB16-43D3-96DE-5FD6A71C1A24}"/>
              </a:ext>
            </a:extLst>
          </p:cNvPr>
          <p:cNvSpPr>
            <a:spLocks noGrp="1"/>
          </p:cNvSpPr>
          <p:nvPr>
            <p:ph sz="half" idx="14"/>
          </p:nvPr>
        </p:nvSpPr>
        <p:spPr/>
        <p:txBody>
          <a:bodyPr>
            <a:normAutofit/>
          </a:bodyPr>
          <a:lstStyle/>
          <a:p>
            <a:pPr lvl="0">
              <a:lnSpc>
                <a:spcPct val="100000"/>
              </a:lnSpc>
            </a:pPr>
            <a:r>
              <a:rPr lang="en-US" sz="1800" dirty="0"/>
              <a:t>Incentive for good care is weakened </a:t>
            </a:r>
          </a:p>
          <a:p>
            <a:pPr lvl="0">
              <a:lnSpc>
                <a:spcPct val="100000"/>
              </a:lnSpc>
            </a:pPr>
            <a:r>
              <a:rPr lang="en-US" sz="1800" dirty="0"/>
              <a:t>Government housing is often run down</a:t>
            </a:r>
          </a:p>
          <a:p>
            <a:pPr lvl="0">
              <a:lnSpc>
                <a:spcPct val="100000"/>
              </a:lnSpc>
            </a:pPr>
            <a:r>
              <a:rPr lang="en-US" sz="1800" dirty="0"/>
              <a:t>Poorly maintained property</a:t>
            </a:r>
          </a:p>
          <a:p>
            <a:pPr lvl="0">
              <a:lnSpc>
                <a:spcPct val="100000"/>
              </a:lnSpc>
            </a:pPr>
            <a:r>
              <a:rPr lang="en-US" sz="1800" dirty="0"/>
              <a:t>True for capitalist and socialistic countries</a:t>
            </a:r>
          </a:p>
        </p:txBody>
      </p:sp>
      <p:pic>
        <p:nvPicPr>
          <p:cNvPr id="10" name="Picture Placeholder 9" descr="two buildings" title="two buildings">
            <a:extLst>
              <a:ext uri="{FF2B5EF4-FFF2-40B4-BE49-F238E27FC236}">
                <a16:creationId xmlns:a16="http://schemas.microsoft.com/office/drawing/2014/main" xmlns="" id="{2F31814F-08FA-4F6F-AB72-C15E456914A6}"/>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p:pic>
      <p:sp>
        <p:nvSpPr>
          <p:cNvPr id="30" name="Slide Number Placeholder 29">
            <a:extLst>
              <a:ext uri="{FF2B5EF4-FFF2-40B4-BE49-F238E27FC236}">
                <a16:creationId xmlns:a16="http://schemas.microsoft.com/office/drawing/2014/main" xmlns="" id="{2F6ECD0F-66E9-4D96-8436-105A25A341A2}"/>
              </a:ext>
            </a:extLst>
          </p:cNvPr>
          <p:cNvSpPr>
            <a:spLocks noGrp="1"/>
          </p:cNvSpPr>
          <p:nvPr>
            <p:ph type="sldNum" sz="quarter" idx="17"/>
          </p:nvPr>
        </p:nvSpPr>
        <p:spPr/>
        <p:txBody>
          <a:bodyPr/>
          <a:lstStyle/>
          <a:p>
            <a:fld id="{8C2E478F-E849-4A8C-AF1F-CBCC78A7CBFA}" type="slidenum">
              <a:rPr lang="en-US" smtClean="0"/>
              <a:pPr/>
              <a:t>9</a:t>
            </a:fld>
            <a:endParaRPr lang="en-US" dirty="0"/>
          </a:p>
        </p:txBody>
      </p:sp>
      <p:sp>
        <p:nvSpPr>
          <p:cNvPr id="11" name="Rectangle 10">
            <a:extLst>
              <a:ext uri="{FF2B5EF4-FFF2-40B4-BE49-F238E27FC236}">
                <a16:creationId xmlns:a16="http://schemas.microsoft.com/office/drawing/2014/main" xmlns="" id="{EE719687-4F65-46C5-99BF-95FAA746E68C}"/>
              </a:ext>
            </a:extLst>
          </p:cNvPr>
          <p:cNvSpPr/>
          <p:nvPr/>
        </p:nvSpPr>
        <p:spPr>
          <a:xfrm>
            <a:off x="800875" y="1725954"/>
            <a:ext cx="3237722" cy="15909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xmlns="" id="{C8EEB09C-61BD-4C0E-BAD3-6EF6809523D8}"/>
              </a:ext>
            </a:extLst>
          </p:cNvPr>
          <p:cNvPicPr>
            <a:picLocks noChangeAspect="1"/>
          </p:cNvPicPr>
          <p:nvPr/>
        </p:nvPicPr>
        <p:blipFill>
          <a:blip r:embed="rId4"/>
          <a:stretch>
            <a:fillRect/>
          </a:stretch>
        </p:blipFill>
        <p:spPr>
          <a:xfrm>
            <a:off x="8153400" y="1664707"/>
            <a:ext cx="3249450" cy="170703"/>
          </a:xfrm>
          <a:prstGeom prst="rect">
            <a:avLst/>
          </a:prstGeom>
        </p:spPr>
      </p:pic>
    </p:spTree>
    <p:extLst>
      <p:ext uri="{BB962C8B-B14F-4D97-AF65-F5344CB8AC3E}">
        <p14:creationId xmlns:p14="http://schemas.microsoft.com/office/powerpoint/2010/main" val="317438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barn(inVertical)">
                                      <p:cBhvr>
                                        <p:cTn id="10" dur="500"/>
                                        <p:tgtEl>
                                          <p:spTgt spid="3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
                                            <p:bg/>
                                          </p:spTgt>
                                        </p:tgtEl>
                                        <p:attrNameLst>
                                          <p:attrName>style.visibility</p:attrName>
                                        </p:attrNameLst>
                                      </p:cBhvr>
                                      <p:to>
                                        <p:strVal val="visible"/>
                                      </p:to>
                                    </p:set>
                                    <p:animEffect transition="in" filter="barn(inVertical)">
                                      <p:cBhvr>
                                        <p:cTn id="13" dur="500"/>
                                        <p:tgtEl>
                                          <p:spTgt spid="4">
                                            <p:bg/>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barn(inVertical)">
                                      <p:cBhvr>
                                        <p:cTn id="16" dur="500"/>
                                        <p:tgtEl>
                                          <p:spTgt spid="4">
                                            <p:txEl>
                                              <p:pRg st="0" end="0"/>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500"/>
                            </p:stCondLst>
                            <p:childTnLst>
                              <p:par>
                                <p:cTn id="21" presetID="16" presetClass="entr" presetSubtype="21" fill="hold" nodeType="after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barn(inVertical)">
                                      <p:cBhvr>
                                        <p:cTn id="23" dur="500"/>
                                        <p:tgtEl>
                                          <p:spTgt spid="5">
                                            <p:txEl>
                                              <p:pRg st="0" end="0"/>
                                            </p:txEl>
                                          </p:spTgt>
                                        </p:tgtEl>
                                      </p:cBhvr>
                                    </p:animEffect>
                                  </p:childTnLst>
                                </p:cTn>
                              </p:par>
                            </p:childTnLst>
                          </p:cTn>
                        </p:par>
                        <p:par>
                          <p:cTn id="24" fill="hold">
                            <p:stCondLst>
                              <p:cond delay="1000"/>
                            </p:stCondLst>
                            <p:childTnLst>
                              <p:par>
                                <p:cTn id="25" presetID="16" presetClass="entr" presetSubtype="21" fill="hold" nodeType="after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barn(inVertical)">
                                      <p:cBhvr>
                                        <p:cTn id="27" dur="500"/>
                                        <p:tgtEl>
                                          <p:spTgt spid="5">
                                            <p:txEl>
                                              <p:pRg st="1" end="1"/>
                                            </p:txEl>
                                          </p:spTgt>
                                        </p:tgtEl>
                                      </p:cBhvr>
                                    </p:animEffect>
                                  </p:childTnLst>
                                </p:cTn>
                              </p:par>
                            </p:childTnLst>
                          </p:cTn>
                        </p:par>
                        <p:par>
                          <p:cTn id="28" fill="hold">
                            <p:stCondLst>
                              <p:cond delay="1500"/>
                            </p:stCondLst>
                            <p:childTnLst>
                              <p:par>
                                <p:cTn id="29" presetID="16" presetClass="entr" presetSubtype="21" fill="hold" nodeType="after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barn(inVertical)">
                                      <p:cBhvr>
                                        <p:cTn id="31" dur="500"/>
                                        <p:tgtEl>
                                          <p:spTgt spid="5">
                                            <p:txEl>
                                              <p:pRg st="2" end="2"/>
                                            </p:txEl>
                                          </p:spTgt>
                                        </p:tgtEl>
                                      </p:cBhvr>
                                    </p:animEffect>
                                  </p:childTnLst>
                                </p:cTn>
                              </p:par>
                            </p:childTnLst>
                          </p:cTn>
                        </p:par>
                        <p:par>
                          <p:cTn id="32" fill="hold">
                            <p:stCondLst>
                              <p:cond delay="2000"/>
                            </p:stCondLst>
                            <p:childTnLst>
                              <p:par>
                                <p:cTn id="33" presetID="16" presetClass="entr" presetSubtype="21" fill="hold" nodeType="after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barn(inVertical)">
                                      <p:cBhvr>
                                        <p:cTn id="35" dur="500"/>
                                        <p:tgtEl>
                                          <p:spTgt spid="5">
                                            <p:txEl>
                                              <p:pRg st="3" end="3"/>
                                            </p:txEl>
                                          </p:spTgt>
                                        </p:tgtEl>
                                      </p:cBhvr>
                                    </p:animEffect>
                                  </p:childTnLst>
                                </p:cTn>
                              </p:par>
                            </p:childTnLst>
                          </p:cTn>
                        </p:par>
                        <p:par>
                          <p:cTn id="36" fill="hold">
                            <p:stCondLst>
                              <p:cond delay="2500"/>
                            </p:stCondLst>
                            <p:childTnLst>
                              <p:par>
                                <p:cTn id="37" presetID="16" presetClass="entr" presetSubtype="21" fill="hold" nodeType="after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Effect transition="in" filter="barn(inVertical)">
                                      <p:cBhvr>
                                        <p:cTn id="39" dur="500"/>
                                        <p:tgtEl>
                                          <p:spTgt spid="5">
                                            <p:txEl>
                                              <p:pRg st="4" end="4"/>
                                            </p:txEl>
                                          </p:spTgt>
                                        </p:tgtEl>
                                      </p:cBhvr>
                                    </p:animEffect>
                                  </p:childTnLst>
                                </p:cTn>
                              </p:par>
                            </p:childTnLst>
                          </p:cTn>
                        </p:par>
                        <p:par>
                          <p:cTn id="40" fill="hold">
                            <p:stCondLst>
                              <p:cond delay="3000"/>
                            </p:stCondLst>
                            <p:childTnLst>
                              <p:par>
                                <p:cTn id="41" presetID="16" presetClass="entr" presetSubtype="21" fill="hold" nodeType="after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animEffect transition="in" filter="barn(inVertical)">
                                      <p:cBhvr>
                                        <p:cTn id="43" dur="500"/>
                                        <p:tgtEl>
                                          <p:spTgt spid="5">
                                            <p:txEl>
                                              <p:pRg st="5" end="5"/>
                                            </p:txEl>
                                          </p:spTgt>
                                        </p:tgtEl>
                                      </p:cBhvr>
                                    </p:animEffect>
                                  </p:childTnLst>
                                </p:cTn>
                              </p:par>
                            </p:childTnLst>
                          </p:cTn>
                        </p:par>
                        <p:par>
                          <p:cTn id="44" fill="hold">
                            <p:stCondLst>
                              <p:cond delay="3500"/>
                            </p:stCondLst>
                            <p:childTnLst>
                              <p:par>
                                <p:cTn id="45" presetID="16" presetClass="entr" presetSubtype="21" fill="hold" grpId="0" nodeType="afterEffect">
                                  <p:stCondLst>
                                    <p:cond delay="0"/>
                                  </p:stCondLst>
                                  <p:childTnLst>
                                    <p:set>
                                      <p:cBhvr>
                                        <p:cTn id="46" dur="1" fill="hold">
                                          <p:stCondLst>
                                            <p:cond delay="0"/>
                                          </p:stCondLst>
                                        </p:cTn>
                                        <p:tgtEl>
                                          <p:spTgt spid="6">
                                            <p:bg/>
                                          </p:spTgt>
                                        </p:tgtEl>
                                        <p:attrNameLst>
                                          <p:attrName>style.visibility</p:attrName>
                                        </p:attrNameLst>
                                      </p:cBhvr>
                                      <p:to>
                                        <p:strVal val="visible"/>
                                      </p:to>
                                    </p:set>
                                    <p:animEffect transition="in" filter="barn(inVertical)">
                                      <p:cBhvr>
                                        <p:cTn id="47" dur="500"/>
                                        <p:tgtEl>
                                          <p:spTgt spid="6">
                                            <p:bg/>
                                          </p:spTgt>
                                        </p:tgtEl>
                                      </p:cBhvr>
                                    </p:animEffect>
                                  </p:childTnLst>
                                </p:cTn>
                              </p:par>
                            </p:childTnLst>
                          </p:cTn>
                        </p:par>
                        <p:par>
                          <p:cTn id="48" fill="hold">
                            <p:stCondLst>
                              <p:cond delay="4000"/>
                            </p:stCondLst>
                            <p:childTnLst>
                              <p:par>
                                <p:cTn id="49" presetID="16" presetClass="entr" presetSubtype="21" fill="hold" grpId="0" nodeType="afterEffect">
                                  <p:stCondLst>
                                    <p:cond delay="0"/>
                                  </p:stCondLst>
                                  <p:childTnLst>
                                    <p:set>
                                      <p:cBhvr>
                                        <p:cTn id="50" dur="1" fill="hold">
                                          <p:stCondLst>
                                            <p:cond delay="0"/>
                                          </p:stCondLst>
                                        </p:cTn>
                                        <p:tgtEl>
                                          <p:spTgt spid="6">
                                            <p:txEl>
                                              <p:pRg st="0" end="0"/>
                                            </p:txEl>
                                          </p:spTgt>
                                        </p:tgtEl>
                                        <p:attrNameLst>
                                          <p:attrName>style.visibility</p:attrName>
                                        </p:attrNameLst>
                                      </p:cBhvr>
                                      <p:to>
                                        <p:strVal val="visible"/>
                                      </p:to>
                                    </p:set>
                                    <p:animEffect transition="in" filter="barn(inVertical)">
                                      <p:cBhvr>
                                        <p:cTn id="51" dur="500"/>
                                        <p:tgtEl>
                                          <p:spTgt spid="6">
                                            <p:txEl>
                                              <p:pRg st="0" end="0"/>
                                            </p:txEl>
                                          </p:spTgt>
                                        </p:tgtEl>
                                      </p:cBhvr>
                                    </p:animEffect>
                                  </p:childTnLst>
                                </p:cTn>
                              </p:par>
                              <p:par>
                                <p:cTn id="52" presetID="16" presetClass="entr" presetSubtype="21"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barn(inVertical)">
                                      <p:cBhvr>
                                        <p:cTn id="54" dur="500"/>
                                        <p:tgtEl>
                                          <p:spTgt spid="2"/>
                                        </p:tgtEl>
                                      </p:cBhvr>
                                    </p:animEffect>
                                  </p:childTnLst>
                                </p:cTn>
                              </p:par>
                            </p:childTnLst>
                          </p:cTn>
                        </p:par>
                        <p:par>
                          <p:cTn id="55" fill="hold">
                            <p:stCondLst>
                              <p:cond delay="4500"/>
                            </p:stCondLst>
                            <p:childTnLst>
                              <p:par>
                                <p:cTn id="56" presetID="16" presetClass="entr" presetSubtype="21" fill="hold" nodeType="afterEffect">
                                  <p:stCondLst>
                                    <p:cond delay="0"/>
                                  </p:stCondLst>
                                  <p:childTnLst>
                                    <p:set>
                                      <p:cBhvr>
                                        <p:cTn id="57" dur="1" fill="hold">
                                          <p:stCondLst>
                                            <p:cond delay="0"/>
                                          </p:stCondLst>
                                        </p:cTn>
                                        <p:tgtEl>
                                          <p:spTgt spid="7">
                                            <p:txEl>
                                              <p:pRg st="0" end="0"/>
                                            </p:txEl>
                                          </p:spTgt>
                                        </p:tgtEl>
                                        <p:attrNameLst>
                                          <p:attrName>style.visibility</p:attrName>
                                        </p:attrNameLst>
                                      </p:cBhvr>
                                      <p:to>
                                        <p:strVal val="visible"/>
                                      </p:to>
                                    </p:set>
                                    <p:animEffect transition="in" filter="barn(inVertical)">
                                      <p:cBhvr>
                                        <p:cTn id="58" dur="500"/>
                                        <p:tgtEl>
                                          <p:spTgt spid="7">
                                            <p:txEl>
                                              <p:pRg st="0" end="0"/>
                                            </p:txEl>
                                          </p:spTgt>
                                        </p:tgtEl>
                                      </p:cBhvr>
                                    </p:animEffect>
                                  </p:childTnLst>
                                </p:cTn>
                              </p:par>
                            </p:childTnLst>
                          </p:cTn>
                        </p:par>
                        <p:par>
                          <p:cTn id="59" fill="hold">
                            <p:stCondLst>
                              <p:cond delay="5000"/>
                            </p:stCondLst>
                            <p:childTnLst>
                              <p:par>
                                <p:cTn id="60" presetID="16" presetClass="entr" presetSubtype="21" fill="hold" nodeType="afterEffect">
                                  <p:stCondLst>
                                    <p:cond delay="0"/>
                                  </p:stCondLst>
                                  <p:childTnLst>
                                    <p:set>
                                      <p:cBhvr>
                                        <p:cTn id="61" dur="1" fill="hold">
                                          <p:stCondLst>
                                            <p:cond delay="0"/>
                                          </p:stCondLst>
                                        </p:cTn>
                                        <p:tgtEl>
                                          <p:spTgt spid="7">
                                            <p:txEl>
                                              <p:pRg st="1" end="1"/>
                                            </p:txEl>
                                          </p:spTgt>
                                        </p:tgtEl>
                                        <p:attrNameLst>
                                          <p:attrName>style.visibility</p:attrName>
                                        </p:attrNameLst>
                                      </p:cBhvr>
                                      <p:to>
                                        <p:strVal val="visible"/>
                                      </p:to>
                                    </p:set>
                                    <p:animEffect transition="in" filter="barn(inVertical)">
                                      <p:cBhvr>
                                        <p:cTn id="62" dur="500"/>
                                        <p:tgtEl>
                                          <p:spTgt spid="7">
                                            <p:txEl>
                                              <p:pRg st="1" end="1"/>
                                            </p:txEl>
                                          </p:spTgt>
                                        </p:tgtEl>
                                      </p:cBhvr>
                                    </p:animEffect>
                                  </p:childTnLst>
                                </p:cTn>
                              </p:par>
                            </p:childTnLst>
                          </p:cTn>
                        </p:par>
                        <p:par>
                          <p:cTn id="63" fill="hold">
                            <p:stCondLst>
                              <p:cond delay="5500"/>
                            </p:stCondLst>
                            <p:childTnLst>
                              <p:par>
                                <p:cTn id="64" presetID="16" presetClass="entr" presetSubtype="21" fill="hold" nodeType="afterEffect">
                                  <p:stCondLst>
                                    <p:cond delay="0"/>
                                  </p:stCondLst>
                                  <p:childTnLst>
                                    <p:set>
                                      <p:cBhvr>
                                        <p:cTn id="65" dur="1" fill="hold">
                                          <p:stCondLst>
                                            <p:cond delay="0"/>
                                          </p:stCondLst>
                                        </p:cTn>
                                        <p:tgtEl>
                                          <p:spTgt spid="7">
                                            <p:txEl>
                                              <p:pRg st="2" end="2"/>
                                            </p:txEl>
                                          </p:spTgt>
                                        </p:tgtEl>
                                        <p:attrNameLst>
                                          <p:attrName>style.visibility</p:attrName>
                                        </p:attrNameLst>
                                      </p:cBhvr>
                                      <p:to>
                                        <p:strVal val="visible"/>
                                      </p:to>
                                    </p:set>
                                    <p:animEffect transition="in" filter="barn(inVertical)">
                                      <p:cBhvr>
                                        <p:cTn id="66" dur="500"/>
                                        <p:tgtEl>
                                          <p:spTgt spid="7">
                                            <p:txEl>
                                              <p:pRg st="2" end="2"/>
                                            </p:txEl>
                                          </p:spTgt>
                                        </p:tgtEl>
                                      </p:cBhvr>
                                    </p:animEffect>
                                  </p:childTnLst>
                                </p:cTn>
                              </p:par>
                            </p:childTnLst>
                          </p:cTn>
                        </p:par>
                        <p:par>
                          <p:cTn id="67" fill="hold">
                            <p:stCondLst>
                              <p:cond delay="6000"/>
                            </p:stCondLst>
                            <p:childTnLst>
                              <p:par>
                                <p:cTn id="68" presetID="16" presetClass="entr" presetSubtype="21" fill="hold" nodeType="afterEffect">
                                  <p:stCondLst>
                                    <p:cond delay="0"/>
                                  </p:stCondLst>
                                  <p:childTnLst>
                                    <p:set>
                                      <p:cBhvr>
                                        <p:cTn id="69" dur="1" fill="hold">
                                          <p:stCondLst>
                                            <p:cond delay="0"/>
                                          </p:stCondLst>
                                        </p:cTn>
                                        <p:tgtEl>
                                          <p:spTgt spid="7">
                                            <p:txEl>
                                              <p:pRg st="3" end="3"/>
                                            </p:txEl>
                                          </p:spTgt>
                                        </p:tgtEl>
                                        <p:attrNameLst>
                                          <p:attrName>style.visibility</p:attrName>
                                        </p:attrNameLst>
                                      </p:cBhvr>
                                      <p:to>
                                        <p:strVal val="visible"/>
                                      </p:to>
                                    </p:set>
                                    <p:animEffect transition="in" filter="barn(inVertical)">
                                      <p:cBhvr>
                                        <p:cTn id="70"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 grpId="0" build="p" animBg="1"/>
      <p:bldP spid="6" grpId="0" uiExpand="1" build="p"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F3342"/>
        </a:solidFill>
        <a:effectLst/>
      </p:bgPr>
    </p:bg>
    <p:spTree>
      <p:nvGrpSpPr>
        <p:cNvPr id="1" name=""/>
        <p:cNvGrpSpPr/>
        <p:nvPr/>
      </p:nvGrpSpPr>
      <p:grpSpPr>
        <a:xfrm>
          <a:off x="0" y="0"/>
          <a:ext cx="0" cy="0"/>
          <a:chOff x="0" y="0"/>
          <a:chExt cx="0" cy="0"/>
        </a:xfrm>
      </p:grpSpPr>
      <p:pic>
        <p:nvPicPr>
          <p:cNvPr id="5" name="Picture Placeholder 4" descr="abstract image" title="abstract image">
            <a:extLst>
              <a:ext uri="{FF2B5EF4-FFF2-40B4-BE49-F238E27FC236}">
                <a16:creationId xmlns:a16="http://schemas.microsoft.com/office/drawing/2014/main" xmlns="" id="{BCF9593D-B6BD-4208-A4FF-8CFFE503475A}"/>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p:pic>
      <p:sp>
        <p:nvSpPr>
          <p:cNvPr id="16" name="Rectangle 15">
            <a:extLst>
              <a:ext uri="{FF2B5EF4-FFF2-40B4-BE49-F238E27FC236}">
                <a16:creationId xmlns:a16="http://schemas.microsoft.com/office/drawing/2014/main" xmlns="" id="{4273BD65-CFF3-40DD-939C-97A942BD80EE}"/>
              </a:ext>
              <a:ext uri="{C183D7F6-B498-43B3-948B-1728B52AA6E4}">
                <adec:decorative xmlns:adec="http://schemas.microsoft.com/office/drawing/2017/decorative" xmlns="" val="1"/>
              </a:ext>
            </a:extLst>
          </p:cNvPr>
          <p:cNvSpPr/>
          <p:nvPr/>
        </p:nvSpPr>
        <p:spPr>
          <a:xfrm>
            <a:off x="-71014" y="0"/>
            <a:ext cx="12263014"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grpSp>
        <p:nvGrpSpPr>
          <p:cNvPr id="40" name="Group 39">
            <a:extLst>
              <a:ext uri="{FF2B5EF4-FFF2-40B4-BE49-F238E27FC236}">
                <a16:creationId xmlns:a16="http://schemas.microsoft.com/office/drawing/2014/main" xmlns="" id="{11BEC607-8474-408E-A7AC-48A065F31B63}"/>
              </a:ext>
              <a:ext uri="{C183D7F6-B498-43B3-948B-1728B52AA6E4}">
                <adec:decorative xmlns:adec="http://schemas.microsoft.com/office/drawing/2017/decorative" xmlns="" val="1"/>
              </a:ext>
            </a:extLst>
          </p:cNvPr>
          <p:cNvGrpSpPr/>
          <p:nvPr/>
        </p:nvGrpSpPr>
        <p:grpSpPr>
          <a:xfrm flipH="1">
            <a:off x="2076201" y="1374276"/>
            <a:ext cx="7644621" cy="3883523"/>
            <a:chOff x="252031" y="-22763"/>
            <a:chExt cx="7324426" cy="7269964"/>
          </a:xfrm>
        </p:grpSpPr>
        <p:sp>
          <p:nvSpPr>
            <p:cNvPr id="42" name="Rectangle 41">
              <a:extLst>
                <a:ext uri="{FF2B5EF4-FFF2-40B4-BE49-F238E27FC236}">
                  <a16:creationId xmlns:a16="http://schemas.microsoft.com/office/drawing/2014/main" xmlns="" id="{B601E3FC-2016-4085-9A4B-A172702EAAE1}"/>
                </a:ext>
              </a:extLst>
            </p:cNvPr>
            <p:cNvSpPr/>
            <p:nvPr userDrawn="1"/>
          </p:nvSpPr>
          <p:spPr>
            <a:xfrm>
              <a:off x="979714" y="1181211"/>
              <a:ext cx="6117771" cy="6065990"/>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41" name="Rectangle 40">
              <a:extLst>
                <a:ext uri="{FF2B5EF4-FFF2-40B4-BE49-F238E27FC236}">
                  <a16:creationId xmlns:a16="http://schemas.microsoft.com/office/drawing/2014/main" xmlns="" id="{2CBF662F-A198-4AD3-8EBC-0EC9A52B2994}"/>
                </a:ext>
              </a:extLst>
            </p:cNvPr>
            <p:cNvSpPr/>
            <p:nvPr userDrawn="1"/>
          </p:nvSpPr>
          <p:spPr>
            <a:xfrm>
              <a:off x="500743" y="-22763"/>
              <a:ext cx="7075714" cy="5878284"/>
            </a:xfrm>
            <a:prstGeom prst="rect">
              <a:avLst/>
            </a:prstGeom>
            <a:noFill/>
            <a:ln w="127000">
              <a:solidFill>
                <a:srgbClr val="2F3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xmlns="" id="{142E86C5-8E5F-4620-A4FB-D1F926179D18}"/>
                </a:ext>
              </a:extLst>
            </p:cNvPr>
            <p:cNvSpPr/>
            <p:nvPr userDrawn="1"/>
          </p:nvSpPr>
          <p:spPr>
            <a:xfrm>
              <a:off x="252031" y="655467"/>
              <a:ext cx="6475341" cy="57017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5">
            <a:extLst>
              <a:ext uri="{FF2B5EF4-FFF2-40B4-BE49-F238E27FC236}">
                <a16:creationId xmlns:a16="http://schemas.microsoft.com/office/drawing/2014/main" xmlns="" id="{7E0E8055-17FA-43CE-9F03-E712F496B7CF}"/>
              </a:ext>
            </a:extLst>
          </p:cNvPr>
          <p:cNvSpPr>
            <a:spLocks noGrp="1"/>
          </p:cNvSpPr>
          <p:nvPr>
            <p:ph type="ctrTitle"/>
          </p:nvPr>
        </p:nvSpPr>
        <p:spPr>
          <a:xfrm>
            <a:off x="2805752" y="1519902"/>
            <a:ext cx="6609256" cy="1508126"/>
          </a:xfrm>
        </p:spPr>
        <p:txBody>
          <a:bodyPr anchor="ctr"/>
          <a:lstStyle/>
          <a:p>
            <a:r>
              <a:rPr lang="en-US" dirty="0"/>
              <a:t>THANK YOU</a:t>
            </a:r>
          </a:p>
        </p:txBody>
      </p:sp>
      <p:sp>
        <p:nvSpPr>
          <p:cNvPr id="23" name="Subtitle 22">
            <a:extLst>
              <a:ext uri="{FF2B5EF4-FFF2-40B4-BE49-F238E27FC236}">
                <a16:creationId xmlns:a16="http://schemas.microsoft.com/office/drawing/2014/main" xmlns="" id="{9FDCAA0A-980E-4E01-8FDA-B5368F0910FD}"/>
              </a:ext>
            </a:extLst>
          </p:cNvPr>
          <p:cNvSpPr>
            <a:spLocks noGrp="1"/>
          </p:cNvSpPr>
          <p:nvPr>
            <p:ph type="subTitle" idx="1"/>
          </p:nvPr>
        </p:nvSpPr>
        <p:spPr>
          <a:xfrm>
            <a:off x="2925287" y="2729302"/>
            <a:ext cx="6609256" cy="450503"/>
          </a:xfrm>
        </p:spPr>
        <p:txBody>
          <a:bodyPr>
            <a:normAutofit fontScale="62500" lnSpcReduction="20000"/>
          </a:bodyPr>
          <a:lstStyle/>
          <a:p>
            <a:r>
              <a:rPr lang="en-US" b="1" dirty="0"/>
              <a:t>From </a:t>
            </a:r>
            <a:r>
              <a:rPr lang="en-US" b="1" dirty="0" err="1"/>
              <a:t>Similoluwa</a:t>
            </a:r>
            <a:r>
              <a:rPr lang="en-US" b="1" dirty="0"/>
              <a:t> Oluwole, Stephanie Sampson, Stephen Smith, Jason </a:t>
            </a:r>
            <a:r>
              <a:rPr lang="en-US" b="1" dirty="0" err="1"/>
              <a:t>Stowers</a:t>
            </a:r>
            <a:r>
              <a:rPr lang="en-US" b="1" dirty="0"/>
              <a:t>, and Katrina Watts </a:t>
            </a:r>
          </a:p>
        </p:txBody>
      </p:sp>
      <p:sp>
        <p:nvSpPr>
          <p:cNvPr id="29" name="Rectangle: Single Corner Snipped 28">
            <a:extLst>
              <a:ext uri="{FF2B5EF4-FFF2-40B4-BE49-F238E27FC236}">
                <a16:creationId xmlns:a16="http://schemas.microsoft.com/office/drawing/2014/main" xmlns="" id="{E01195D9-1845-4282-BE5B-F6B840BE40E1}"/>
              </a:ext>
              <a:ext uri="{C183D7F6-B498-43B3-948B-1728B52AA6E4}">
                <adec:decorative xmlns:adec="http://schemas.microsoft.com/office/drawing/2017/decorative" xmlns="" val="1"/>
              </a:ext>
            </a:extLst>
          </p:cNvPr>
          <p:cNvSpPr/>
          <p:nvPr/>
        </p:nvSpPr>
        <p:spPr>
          <a:xfrm flipH="1">
            <a:off x="11549269" y="6356350"/>
            <a:ext cx="642731" cy="501650"/>
          </a:xfrm>
          <a:prstGeom prst="snip1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Slide Number Placeholder 5">
            <a:extLst>
              <a:ext uri="{FF2B5EF4-FFF2-40B4-BE49-F238E27FC236}">
                <a16:creationId xmlns:a16="http://schemas.microsoft.com/office/drawing/2014/main" xmlns="" id="{056A6478-CD2B-4077-910A-3D006C82EB9A}"/>
              </a:ext>
            </a:extLst>
          </p:cNvPr>
          <p:cNvSpPr>
            <a:spLocks noGrp="1"/>
          </p:cNvSpPr>
          <p:nvPr>
            <p:ph type="sldNum" sz="quarter" idx="4294967295"/>
          </p:nvPr>
        </p:nvSpPr>
        <p:spPr>
          <a:xfrm>
            <a:off x="11549268" y="6413649"/>
            <a:ext cx="642731" cy="407804"/>
          </a:xfrm>
          <a:prstGeom prst="rect">
            <a:avLst/>
          </a:prstGeom>
        </p:spPr>
        <p:txBody>
          <a:bodyPr vert="horz" lIns="91440" tIns="45720" rIns="91440" bIns="45720" rtlCol="0" anchor="ctr"/>
          <a:lstStyle>
            <a:lvl1pPr algn="ctr">
              <a:defRPr sz="1200">
                <a:solidFill>
                  <a:schemeClr val="bg1"/>
                </a:solidFill>
              </a:defRPr>
            </a:lvl1pPr>
          </a:lstStyle>
          <a:p>
            <a:fld id="{8C2E478F-E849-4A8C-AF1F-CBCC78A7CBFA}" type="slidenum">
              <a:rPr lang="en-US" smtClean="0"/>
              <a:pPr/>
              <a:t>10</a:t>
            </a:fld>
            <a:endParaRPr lang="en-US" dirty="0"/>
          </a:p>
        </p:txBody>
      </p:sp>
      <p:sp>
        <p:nvSpPr>
          <p:cNvPr id="2" name="TextBox 1">
            <a:extLst>
              <a:ext uri="{FF2B5EF4-FFF2-40B4-BE49-F238E27FC236}">
                <a16:creationId xmlns:a16="http://schemas.microsoft.com/office/drawing/2014/main" xmlns="" id="{2E6E306D-512C-4ABB-A92E-72645DD26FC4}"/>
              </a:ext>
            </a:extLst>
          </p:cNvPr>
          <p:cNvSpPr txBox="1"/>
          <p:nvPr/>
        </p:nvSpPr>
        <p:spPr>
          <a:xfrm>
            <a:off x="2925287" y="3560192"/>
            <a:ext cx="6795536" cy="923330"/>
          </a:xfrm>
          <a:prstGeom prst="rect">
            <a:avLst/>
          </a:prstGeom>
          <a:noFill/>
        </p:spPr>
        <p:txBody>
          <a:bodyPr wrap="square" rtlCol="0">
            <a:spAutoFit/>
          </a:bodyPr>
          <a:lstStyle/>
          <a:p>
            <a:pPr algn="ctr"/>
            <a:r>
              <a:rPr lang="en-US" dirty="0"/>
              <a:t>Reference</a:t>
            </a:r>
          </a:p>
          <a:p>
            <a:r>
              <a:rPr lang="en-US" dirty="0" err="1"/>
              <a:t>Gwartney</a:t>
            </a:r>
            <a:r>
              <a:rPr lang="en-US" dirty="0"/>
              <a:t>, J. D. (2016). </a:t>
            </a:r>
            <a:r>
              <a:rPr lang="en-US" i="1" dirty="0"/>
              <a:t>Common sense economics: What everyone should know about wealth and prosperity</a:t>
            </a:r>
            <a:r>
              <a:rPr lang="en-US" dirty="0"/>
              <a:t>. New York: St. Martin’s Press.</a:t>
            </a:r>
          </a:p>
        </p:txBody>
      </p:sp>
    </p:spTree>
    <p:extLst>
      <p:ext uri="{BB962C8B-B14F-4D97-AF65-F5344CB8AC3E}">
        <p14:creationId xmlns:p14="http://schemas.microsoft.com/office/powerpoint/2010/main" val="20707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23">
                                            <p:txEl>
                                              <p:pRg st="0" end="0"/>
                                            </p:txEl>
                                          </p:spTgt>
                                        </p:tgtEl>
                                        <p:attrNameLst>
                                          <p:attrName>style.visibility</p:attrName>
                                        </p:attrNameLst>
                                      </p:cBhvr>
                                      <p:to>
                                        <p:strVal val="visible"/>
                                      </p:to>
                                    </p:set>
                                    <p:animEffect transition="in" filter="barn(inVertical)">
                                      <p:cBhvr>
                                        <p:cTn id="15" dur="500"/>
                                        <p:tgtEl>
                                          <p:spTgt spid="23">
                                            <p:txEl>
                                              <p:pRg st="0" end="0"/>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build="p"/>
      <p:bldP spid="2" grpId="0"/>
    </p:bldLst>
  </p:timing>
</p:sld>
</file>

<file path=ppt/theme/theme1.xml><?xml version="1.0" encoding="utf-8"?>
<a:theme xmlns:a="http://schemas.openxmlformats.org/drawingml/2006/main" name="Office Theme">
  <a:themeElements>
    <a:clrScheme name="Custom 8">
      <a:dk1>
        <a:sysClr val="windowText" lastClr="000000"/>
      </a:dk1>
      <a:lt1>
        <a:sysClr val="window" lastClr="FFFFFF"/>
      </a:lt1>
      <a:dk2>
        <a:srgbClr val="44546A"/>
      </a:dk2>
      <a:lt2>
        <a:srgbClr val="E7E6E6"/>
      </a:lt2>
      <a:accent1>
        <a:srgbClr val="C0F400"/>
      </a:accent1>
      <a:accent2>
        <a:srgbClr val="05D74D"/>
      </a:accent2>
      <a:accent3>
        <a:srgbClr val="2F3342"/>
      </a:accent3>
      <a:accent4>
        <a:srgbClr val="038B30"/>
      </a:accent4>
      <a:accent5>
        <a:srgbClr val="05EE55"/>
      </a:accent5>
      <a:accent6>
        <a:srgbClr val="70AD47"/>
      </a:accent6>
      <a:hlink>
        <a:srgbClr val="05D74D"/>
      </a:hlink>
      <a:folHlink>
        <a:srgbClr val="C0F400"/>
      </a:folHlink>
    </a:clrScheme>
    <a:fontScheme name="Custom 4">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56051434_Light modernist presentation_RVA_v3.potx" id="{1300540C-5346-469F-AA5C-717C09787E7E}" vid="{ADCE5FDD-C8BF-4BDC-86F8-B24C14EB90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D27BEDAB-01B4-4BD0-9390-31AD9280078C}">
  <ds:schemaRefs>
    <ds:schemaRef ds:uri="http://schemas.microsoft.com/sharepoint/v3/contenttype/forms"/>
  </ds:schemaRefs>
</ds:datastoreItem>
</file>

<file path=customXml/itemProps2.xml><?xml version="1.0" encoding="utf-8"?>
<ds:datastoreItem xmlns:ds="http://schemas.openxmlformats.org/officeDocument/2006/customXml" ds:itemID="{6AD934DA-6EDB-4DB8-AE5C-9399A13698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B19B998-C0F0-415C-AF4D-F10DCCD30A25}">
  <ds:schemaRefs>
    <ds:schemaRef ds:uri="http://purl.org/dc/elements/1.1/"/>
    <ds:schemaRef ds:uri="http://purl.org/dc/terms/"/>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71af3243-3dd4-4a8d-8c0d-dd76da1f02a5"/>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Light modernist presentation</Template>
  <TotalTime>0</TotalTime>
  <Words>771</Words>
  <Application>Microsoft Office PowerPoint</Application>
  <PresentationFormat>Widescreen</PresentationFormat>
  <Paragraphs>626</Paragraphs>
  <Slides>10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Symbol</vt:lpstr>
      <vt:lpstr>Office Theme</vt:lpstr>
      <vt:lpstr>Common Sense Economics</vt:lpstr>
      <vt:lpstr>3 Main CONCEPTS</vt:lpstr>
      <vt:lpstr>Personal Finances</vt:lpstr>
      <vt:lpstr>Personal Finances Cont’d</vt:lpstr>
      <vt:lpstr>Role of Profit and loss</vt:lpstr>
      <vt:lpstr>Role of Profit</vt:lpstr>
      <vt:lpstr>Role of Loss</vt:lpstr>
      <vt:lpstr>Incentives Matter</vt:lpstr>
      <vt:lpstr>Incentives (Cont’d)</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busi700</cp:keywords>
  <cp:lastModifiedBy/>
  <cp:revision>1</cp:revision>
  <dcterms:created xsi:type="dcterms:W3CDTF">2019-05-28T15:54:36Z</dcterms:created>
  <dcterms:modified xsi:type="dcterms:W3CDTF">2019-06-02T02:13:03Z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